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400" r:id="rId2"/>
    <p:sldId id="401" r:id="rId3"/>
    <p:sldId id="760" r:id="rId4"/>
    <p:sldId id="954" r:id="rId5"/>
    <p:sldId id="942" r:id="rId6"/>
    <p:sldId id="955" r:id="rId7"/>
    <p:sldId id="915" r:id="rId8"/>
    <p:sldId id="956" r:id="rId9"/>
    <p:sldId id="878" r:id="rId10"/>
    <p:sldId id="968" r:id="rId11"/>
    <p:sldId id="957" r:id="rId12"/>
    <p:sldId id="958" r:id="rId13"/>
    <p:sldId id="916" r:id="rId14"/>
    <p:sldId id="959" r:id="rId15"/>
    <p:sldId id="833" r:id="rId16"/>
    <p:sldId id="960" r:id="rId17"/>
    <p:sldId id="917" r:id="rId18"/>
    <p:sldId id="918" r:id="rId19"/>
    <p:sldId id="961" r:id="rId20"/>
    <p:sldId id="962" r:id="rId21"/>
    <p:sldId id="945" r:id="rId22"/>
    <p:sldId id="963" r:id="rId23"/>
    <p:sldId id="879" r:id="rId24"/>
    <p:sldId id="964" r:id="rId25"/>
    <p:sldId id="965" r:id="rId26"/>
    <p:sldId id="966" r:id="rId27"/>
    <p:sldId id="947" r:id="rId28"/>
    <p:sldId id="967" r:id="rId29"/>
    <p:sldId id="919" r:id="rId30"/>
    <p:sldId id="302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296" autoAdjust="0"/>
    <p:restoredTop sz="99816" autoAdjust="0"/>
  </p:normalViewPr>
  <p:slideViewPr>
    <p:cSldViewPr snapToGrid="0" showGuides="1">
      <p:cViewPr varScale="1">
        <p:scale>
          <a:sx n="136" d="100"/>
          <a:sy n="136" d="100"/>
        </p:scale>
        <p:origin x="-55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578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5247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66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66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661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661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59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0598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7781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308796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291800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2536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253686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2644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5.png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mtClean="0">
                    <a:solidFill>
                      <a:schemeClr val="accent3"/>
                    </a:solidFill>
                  </a:rPr>
                  <a:t>人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教版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数学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七年级下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64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85750" y="0"/>
            <a:ext cx="553428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53741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同位角、内错角、同旁内角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4763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有趣的是用手势也可以表示同位角、内错角、同旁内角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3" name="t24.jpg" descr="id:214751187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2126" y="2181247"/>
            <a:ext cx="1763192" cy="1624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31" y="986291"/>
            <a:ext cx="1056171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85750" y="0"/>
            <a:ext cx="553428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53741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同位角、内错角、同旁内角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398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判断“三线八角”中的两个角的位置关系时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必须明白是哪两条直线被第三条直线所截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即明确截线和被截直线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第五章  相交线与平行线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638027" y="1990841"/>
            <a:ext cx="4166846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5.2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平行线及其判定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76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2453037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242117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平行线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4763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向远方无限延伸的列车轨道给我们以平行线的印象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3" name="t62.jpg" descr="id:214751261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039998" y="2170423"/>
            <a:ext cx="1619397" cy="1796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31" y="986291"/>
            <a:ext cx="1056171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2453037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242117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平行线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380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两条直线平行的前提是“在同一平面内”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在空间内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不相交的直线不一定平行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52" y="985144"/>
            <a:ext cx="1116728" cy="45036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96636" y="0"/>
            <a:ext cx="3533959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45992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平行线的画法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8326474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用三角尺和直尺画平行线很方便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只要多加练习就能掌握这个方法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t67.jpg" descr="id:214751267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6794" y="2113226"/>
            <a:ext cx="2041453" cy="1371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27" y="985144"/>
            <a:ext cx="1061578" cy="45036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96636" y="0"/>
            <a:ext cx="3533959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45992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平行线的画法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8326474" cy="4782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借助三角尺与直尺画平行线时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必须保持紧靠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否则画出的直线不平行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52" y="985144"/>
            <a:ext cx="1116728" cy="45036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96636" y="0"/>
            <a:ext cx="4151796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15241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平行公理及其推论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380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在绘制斑马线时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只要保证相邻的两条线彼此平行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就能保证所有的斑马线都彼此平行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3" name="t74.jpg" descr="id:214751276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866516" y="2427293"/>
            <a:ext cx="2077083" cy="156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52" y="985144"/>
            <a:ext cx="1116728" cy="45036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96636" y="0"/>
            <a:ext cx="4201223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15241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平行线的判定方法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木工用角尺的一边紧靠木料边缘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另一边画两条直线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a,b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根据“同位角相等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两直线平行”可知这两条直线平行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2" name="t79.jpg" descr="id:214751285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906531" y="2577192"/>
            <a:ext cx="1814648" cy="1451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211" y="985144"/>
            <a:ext cx="1029409" cy="45036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96636" y="0"/>
            <a:ext cx="4201223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15241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平行线的判定方法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同一平面内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垂直于同一直线的两条直线互相平行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即在同一平面内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若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⊥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⊥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则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∥</a:t>
            </a:r>
            <a:r>
              <a:rPr lang="en-US" altLang="zh-CN" sz="2000" i="1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第五章  相交线与平行线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3354719" y="1904344"/>
            <a:ext cx="2474075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5.1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相交线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76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第五章  相交线与平行线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638027" y="1990841"/>
            <a:ext cx="3743654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5.3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平行线的性质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76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52" y="985144"/>
            <a:ext cx="1116728" cy="45036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96636" y="0"/>
            <a:ext cx="3546315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45992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平行线的性质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一条公路两次转弯后又回到与原来相同的方向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如果第一次转弯时∠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=140°,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根据性质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可得∠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=140°.</a:t>
            </a:r>
          </a:p>
        </p:txBody>
      </p:sp>
      <p:pic>
        <p:nvPicPr>
          <p:cNvPr id="11" name="T108.EPS" descr="id:214751342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0150" y="2927508"/>
            <a:ext cx="1736888" cy="767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52" y="985144"/>
            <a:ext cx="1116728" cy="45036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96636" y="0"/>
            <a:ext cx="3546315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45992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平行线的性质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平行线的判定与性质之间的关系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T107.EPS" descr="id:214751344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4251" y="2185747"/>
            <a:ext cx="2392915" cy="1780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472" y="991967"/>
            <a:ext cx="1082888" cy="436720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2" y="0"/>
            <a:ext cx="4158269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15241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命题、定理和证明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3965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妈妈要榨果汁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她有苹果、橙子、雪梨三种水果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且其克数比为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9∶7∶6,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小明发现妈妈榨完果汁后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苹果、橙子、雪梨的克数比变为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6∶3∶4,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且榨果汁时妈妈没有使用雪梨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2" name="t111.jpg" descr="id:214751352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730593" y="2896615"/>
            <a:ext cx="2311862" cy="1663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472" y="991967"/>
            <a:ext cx="1082888" cy="436720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2" y="0"/>
            <a:ext cx="4158269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15241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命题、定理和证明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8613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小明这样想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原来苹果、橙子、雪梨的克数比为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9∶7∶6,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18∶14∶12;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榨汁后苹果、橙子、雪梨的克数比变为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6∶3∶4,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18∶9∶12.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由于没有使用雪梨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所以也没有使用苹果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他利用所学数学知识推断出妈妈榨果汁时只使用了橙子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808" y="991967"/>
            <a:ext cx="998216" cy="436720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2" y="0"/>
            <a:ext cx="4158269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15241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命题、定理和证明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86320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证明时常用的思维方法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分析法、综合法和反证法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分析法是从结论逆推到条件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即“执果索因”法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综合法是从条件推得结论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即“由因导果”法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有时两种思维方法同时使用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即“因果夹击”法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).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反证法以后将会学到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744469" y="489011"/>
            <a:ext cx="779444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第五章  相交线与平行线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3157011" y="2040268"/>
            <a:ext cx="2474074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3300" dirty="0" smtClean="0">
                <a:solidFill>
                  <a:schemeClr val="accent1"/>
                </a:solidFill>
              </a:rPr>
              <a:t>5.4</a:t>
            </a:r>
            <a:r>
              <a:rPr lang="zh-CN" altLang="en-US" sz="3300" dirty="0" smtClean="0">
                <a:solidFill>
                  <a:schemeClr val="accent1"/>
                </a:solidFill>
              </a:rPr>
              <a:t>　平　移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76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472" y="991967"/>
            <a:ext cx="1082888" cy="436720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2" y="0"/>
            <a:ext cx="4182983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15241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平移的概念及性质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星期天早晨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小刚和爸爸正在商量往楼梯上铺地毯的事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如图所示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爸爸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你帮我算一下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从一层铺到二层需要地毯几米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我早已用盒尺量好了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每阶高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15 cm,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宽为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 cm……”</a:t>
            </a:r>
          </a:p>
        </p:txBody>
      </p:sp>
      <p:pic>
        <p:nvPicPr>
          <p:cNvPr id="11" name="T136.EPS" descr="id:214751421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815090" y="2920769"/>
            <a:ext cx="2128510" cy="1663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472" y="991967"/>
            <a:ext cx="1082888" cy="436720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2" y="0"/>
            <a:ext cx="4182983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15241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平移的概念及性质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786150"/>
            <a:ext cx="7703127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爸爸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打断小刚的话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不量每阶的高度和宽度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你想想有没有办法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思索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只需要量出楼梯的总高和总长度再相加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就行了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472" y="991968"/>
            <a:ext cx="1082887" cy="436719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883478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8061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简单的平移作图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八根小木棒拼成如图所示的向右游的一条小鱼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只平移其中的三根小木棒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使这条小鱼向左游动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平移方法如下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</a:p>
        </p:txBody>
      </p:sp>
      <p:pic>
        <p:nvPicPr>
          <p:cNvPr id="13" name="T140.EPS" descr="id:214751428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749717" y="2166448"/>
            <a:ext cx="1217700" cy="910384"/>
          </a:xfrm>
          <a:prstGeom prst="rect">
            <a:avLst/>
          </a:prstGeom>
        </p:spPr>
      </p:pic>
      <p:pic>
        <p:nvPicPr>
          <p:cNvPr id="15" name="T141.EPS" descr="id:214751428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076891" y="3339664"/>
            <a:ext cx="2619574" cy="1009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452897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49866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邻补角的概念和性质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如图所示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建筑工人经常要测量两堵围墙所成的∠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AOB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但人不能进入围墙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2" name="t3.jpg" descr="id:214751154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1164" y="2242501"/>
            <a:ext cx="2015299" cy="1328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852450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452897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49866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邻补角的概念和性质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可以反向延长射线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OA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得出射线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OC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先测量∠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AOB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的邻补角∠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BOC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的度数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再通过∠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AOB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=180°-∠</a:t>
            </a:r>
            <a:r>
              <a:rPr lang="en-US" altLang="zh-CN" sz="20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BOC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即可得出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3" name="t4.jpg" descr="id:2147511556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0019" y="2528000"/>
            <a:ext cx="1953516" cy="1463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21" y="998440"/>
            <a:ext cx="1050791" cy="42377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4553685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49866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对顶角的概念和性质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比例规张开的相对的两个角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就是一对对顶角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1" name="t8.jpg" descr="id:214751166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716796" y="2122407"/>
            <a:ext cx="1992026" cy="1312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68" y="998440"/>
            <a:ext cx="998897" cy="42377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4553685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49866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对顶角的概念和性质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4782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相等的角不一定是对顶角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2"/>
            <a:ext cx="1111038" cy="448072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503361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45992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垂线与垂线段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4763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用直角三角尺和量角器画垂线的方法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</a:p>
        </p:txBody>
      </p:sp>
      <p:pic>
        <p:nvPicPr>
          <p:cNvPr id="18" name="t14.jpg" descr="id:214751175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7338" y="2206723"/>
            <a:ext cx="1975169" cy="1574443"/>
          </a:xfrm>
          <a:prstGeom prst="rect">
            <a:avLst/>
          </a:prstGeom>
        </p:spPr>
      </p:pic>
      <p:pic>
        <p:nvPicPr>
          <p:cNvPr id="19" name="t18.jpg" descr="id:2147511764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8052" y="2296696"/>
            <a:ext cx="2027656" cy="1558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31" y="986292"/>
            <a:ext cx="1056169" cy="448072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503361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45992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垂线与垂线段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380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垂线段是图形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点到直线的距离是数量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是该点到直线的垂线段的长度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所以不能说“垂线段是距离”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也不能说“作出点到直线的距离”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97" y="986291"/>
            <a:ext cx="1111039" cy="44807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85750" y="0"/>
            <a:ext cx="553428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53741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 同位角、内错角、同旁内角</a:t>
            </a:r>
          </a:p>
        </p:txBody>
      </p:sp>
      <p:sp>
        <p:nvSpPr>
          <p:cNvPr id="14" name="矩形 13"/>
          <p:cNvSpPr/>
          <p:nvPr/>
        </p:nvSpPr>
        <p:spPr>
          <a:xfrm>
            <a:off x="403869" y="1390734"/>
            <a:ext cx="7703127" cy="9380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从纵横交错的街道到办公楼的金属栏杆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我们总能从生活中发现“三线八角”的痕迹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</p:txBody>
      </p:sp>
      <p:pic>
        <p:nvPicPr>
          <p:cNvPr id="12" name="t22.jpg" descr="id:214751186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432234" y="2567483"/>
            <a:ext cx="2250080" cy="1695598"/>
          </a:xfrm>
          <a:prstGeom prst="rect">
            <a:avLst/>
          </a:prstGeom>
        </p:spPr>
      </p:pic>
      <p:pic>
        <p:nvPicPr>
          <p:cNvPr id="15" name="t23.jpg" descr="id:214751187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421807" y="2573485"/>
            <a:ext cx="2226128" cy="1627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4071</TotalTime>
  <Words>976</Words>
  <Application>Microsoft Office PowerPoint</Application>
  <PresentationFormat>全屏显示(16:9)</PresentationFormat>
  <Paragraphs>71</Paragraphs>
  <Slides>30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admin</cp:lastModifiedBy>
  <cp:revision>1511</cp:revision>
  <dcterms:created xsi:type="dcterms:W3CDTF">2015-03-10T09:38:31Z</dcterms:created>
  <dcterms:modified xsi:type="dcterms:W3CDTF">2021-09-06T07:42:13Z</dcterms:modified>
</cp:coreProperties>
</file>