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00" r:id="rId2"/>
    <p:sldId id="401" r:id="rId3"/>
    <p:sldId id="760" r:id="rId4"/>
    <p:sldId id="954" r:id="rId5"/>
    <p:sldId id="969" r:id="rId6"/>
    <p:sldId id="942" r:id="rId7"/>
    <p:sldId id="970" r:id="rId8"/>
    <p:sldId id="955" r:id="rId9"/>
    <p:sldId id="971" r:id="rId10"/>
    <p:sldId id="302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296" autoAdjust="0"/>
    <p:restoredTop sz="99816" autoAdjust="0"/>
  </p:normalViewPr>
  <p:slideViewPr>
    <p:cSldViewPr snapToGrid="0" showGuides="1">
      <p:cViewPr varScale="1">
        <p:scale>
          <a:sx n="136" d="100"/>
          <a:sy n="136" d="100"/>
        </p:scale>
        <p:origin x="-55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mtClean="0">
                    <a:solidFill>
                      <a:schemeClr val="accent3"/>
                    </a:solidFill>
                  </a:rPr>
                  <a:t>人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七年级下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524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第七章  平面直角坐标系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403246" y="1953771"/>
            <a:ext cx="41668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7.1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平面直角坐标系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83609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7674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有序数对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3996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一张电影票上写有“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排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号”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进电影院先找排号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后找座号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这是有序数对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(7,9).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下面是一个网友制作的“复兴号”动车票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,13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车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14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号按照上面的规律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用有序数对可记作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(13,14).</a:t>
            </a:r>
          </a:p>
        </p:txBody>
      </p:sp>
      <p:pic>
        <p:nvPicPr>
          <p:cNvPr id="13" name="t216.jpg" descr="id:214751781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841273" y="3003473"/>
            <a:ext cx="1892262" cy="1160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89877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8061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平面直角坐标系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8613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如图所示的是南海某个海岛的平面示意图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战士甲想通过电话向即将上岛的战士乙描述哨所、营房等设施的位置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于是他以小广场为坐标原点建立坐标系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则得到哨所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的坐标是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(1,3),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哨所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的坐标是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(-2,0),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雷达的坐标是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(4,0),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营房的坐标是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(2,-3),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码头的坐标是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(-1,-2).</a:t>
            </a:r>
          </a:p>
        </p:txBody>
      </p:sp>
      <p:pic>
        <p:nvPicPr>
          <p:cNvPr id="12" name="T220.EPS" descr="id:214751788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2921" y="3231101"/>
            <a:ext cx="1501759" cy="1538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第七章  平面直角坐标系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168467" y="1978484"/>
            <a:ext cx="501323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7.2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坐标方法的简单应用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21" y="998440"/>
            <a:ext cx="1050791" cy="42377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730924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726865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用坐标、方向角和距离表示物体的位置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82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如图所示的为小杰使用手机微信跟小宇对话的记录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t228.jpg" descr="id:214751834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048967" y="1923570"/>
            <a:ext cx="1622784" cy="268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21" y="998440"/>
            <a:ext cx="1050791" cy="42377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730924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726865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用坐标、方向角和距离表示物体的位置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根据两人的对话记录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小宇在脑海中出现下面的图形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发现从肯德基向北直走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900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再向西直走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米就可以到小杰家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3" name="T229.EPS" descr="id:214751835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5476" y="2508422"/>
            <a:ext cx="1383280" cy="194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68" y="1008904"/>
            <a:ext cx="998897" cy="40284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82463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8061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用坐标表示平移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32465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小明是育英中学红旗班的升旗手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每天早晨负责把红旗升起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每天下午放学后负责把红旗降下收起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用坐标表示平移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小明想用坐标表示红旗的升降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并探索红旗升降中横、纵坐标的变化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红旗四个顶点的坐标分别是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(2,4),(2,6),(5,4),(5,6).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小明把红旗降到旗杆底部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红旗四个顶点的坐标分别是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(2,0),(2,2),(5,0),(5,2).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在红旗的升降过程中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横坐标不变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纵坐标发生变化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红旗升起时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纵坐标加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红旗降下时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纵坐标减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68" y="1008904"/>
            <a:ext cx="998897" cy="40284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82463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8061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用坐标表示平移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6875" y="1001541"/>
            <a:ext cx="32289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4078</TotalTime>
  <Words>417</Words>
  <Application>Microsoft Office PowerPoint</Application>
  <PresentationFormat>全屏显示(16:9)</PresentationFormat>
  <Paragraphs>23</Paragraphs>
  <Slides>10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1527</cp:revision>
  <dcterms:created xsi:type="dcterms:W3CDTF">2015-03-10T09:38:31Z</dcterms:created>
  <dcterms:modified xsi:type="dcterms:W3CDTF">2021-09-06T07:41:48Z</dcterms:modified>
</cp:coreProperties>
</file>