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00" r:id="rId2"/>
    <p:sldId id="401" r:id="rId3"/>
    <p:sldId id="414" r:id="rId4"/>
    <p:sldId id="413" r:id="rId5"/>
    <p:sldId id="363" r:id="rId6"/>
    <p:sldId id="517" r:id="rId7"/>
    <p:sldId id="432" r:id="rId8"/>
    <p:sldId id="518" r:id="rId9"/>
    <p:sldId id="519" r:id="rId10"/>
    <p:sldId id="483" r:id="rId11"/>
    <p:sldId id="520" r:id="rId12"/>
    <p:sldId id="415" r:id="rId13"/>
    <p:sldId id="521" r:id="rId14"/>
    <p:sldId id="522" r:id="rId15"/>
    <p:sldId id="484" r:id="rId16"/>
    <p:sldId id="523" r:id="rId17"/>
    <p:sldId id="524" r:id="rId18"/>
    <p:sldId id="418" r:id="rId19"/>
    <p:sldId id="420" r:id="rId20"/>
    <p:sldId id="488" r:id="rId21"/>
    <p:sldId id="302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5" autoAdjust="0"/>
    <p:restoredTop sz="99816" autoAdjust="0"/>
  </p:normalViewPr>
  <p:slideViewPr>
    <p:cSldViewPr snapToGrid="0" showGuides="1">
      <p:cViewPr varScale="1">
        <p:scale>
          <a:sx n="70" d="100"/>
          <a:sy n="70" d="100"/>
        </p:scale>
        <p:origin x="-9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新课标人教版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rgbClr val="319095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九年级下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64620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40" y="1105789"/>
            <a:ext cx="1357364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特殊角的三角函数值</a:t>
            </a:r>
          </a:p>
        </p:txBody>
      </p:sp>
      <p:sp>
        <p:nvSpPr>
          <p:cNvPr id="23" name="矩形 22"/>
          <p:cNvSpPr/>
          <p:nvPr/>
        </p:nvSpPr>
        <p:spPr>
          <a:xfrm>
            <a:off x="1045418" y="1954726"/>
            <a:ext cx="7279715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在一副三角板中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等腰直角三角形的三边长之比为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1∶1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∶    2,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含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角的直角三角形的三边长之比为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1∶      3  ∶2,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可根据三角函数定义顺利得出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30°,45°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60°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的三角函数值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1" name="r388.jpg" descr="id:214751470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4742" y="3395062"/>
            <a:ext cx="1759979" cy="105410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324999" y="2361499"/>
            <a:ext cx="776018" cy="584775"/>
            <a:chOff x="5394545" y="1027498"/>
            <a:chExt cx="669313" cy="540421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722309" y="1154828"/>
              <a:ext cx="3415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5394545" y="1027498"/>
              <a:ext cx="514598" cy="540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√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74184" y="1886103"/>
            <a:ext cx="776018" cy="584775"/>
            <a:chOff x="5394545" y="1027498"/>
            <a:chExt cx="669313" cy="540421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722309" y="1154828"/>
              <a:ext cx="3415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5394545" y="1027498"/>
              <a:ext cx="514598" cy="540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√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48267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特殊角的三角函数值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根据特殊度数的角计算相应的三角函数值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根据特殊角的三角函数值确定特殊角的度数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697997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97" y="1121984"/>
            <a:ext cx="1277049" cy="51502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8198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用计算器求锐角的三角函数值或锐角</a:t>
            </a:r>
          </a:p>
        </p:txBody>
      </p:sp>
      <p:sp>
        <p:nvSpPr>
          <p:cNvPr id="11" name="矩形 10"/>
          <p:cNvSpPr/>
          <p:nvPr/>
        </p:nvSpPr>
        <p:spPr>
          <a:xfrm>
            <a:off x="692945" y="1906714"/>
            <a:ext cx="6021754" cy="23232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科学型计算器是电子计算器的一种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可进行乘方、开方、指数、对数、三角函数、统计等方面的运算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又称函数计算器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利用科学计算器可以帮助我们快速地求锐角的三角函数值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或者根据三角函数值确定锐角的度数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20" name="r392.jpg" descr="id:214751477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3652" y="1897039"/>
            <a:ext cx="1057457" cy="193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691198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8198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用计算器求锐角的三角函数值或锐角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求锐角的三角函数值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求锐角的度数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61821" y="552797"/>
            <a:ext cx="849014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第二十八章  锐角三角函数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859780" y="1845609"/>
            <a:ext cx="5697714" cy="108491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28.2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解直角三角形及其应用</a:t>
            </a:r>
          </a:p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28.2.1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解直角三角形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7900"/>
            <a:ext cx="1203798" cy="48548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356827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37015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解直角三角形</a:t>
            </a:r>
          </a:p>
        </p:txBody>
      </p:sp>
      <p:sp>
        <p:nvSpPr>
          <p:cNvPr id="14" name="矩形 13"/>
          <p:cNvSpPr/>
          <p:nvPr/>
        </p:nvSpPr>
        <p:spPr>
          <a:xfrm>
            <a:off x="663122" y="1929705"/>
            <a:ext cx="556025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en-US" altLang="zh-CN" sz="2000" dirty="0" err="1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是小华家承包的地块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其中∠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=90°,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=50°,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=60 m,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要求这个三角形的面积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可以先通过解直角三角形求出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进而计算出三角形的面积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1" name="R412.EPS" descr="id:214751543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7162" y="2033517"/>
            <a:ext cx="1192060" cy="1512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80004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41" y="1119306"/>
            <a:ext cx="1220360" cy="52038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解直角三角形</a:t>
            </a:r>
          </a:p>
        </p:txBody>
      </p:sp>
      <p:sp>
        <p:nvSpPr>
          <p:cNvPr id="23" name="矩形 22"/>
          <p:cNvSpPr/>
          <p:nvPr/>
        </p:nvSpPr>
        <p:spPr>
          <a:xfrm>
            <a:off x="832514" y="1760015"/>
            <a:ext cx="6892120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解直角三角形的思路可概括为“有斜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斜边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正弦、余弦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、无斜用切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正切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宁乘勿除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取原避中”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其意指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在已知或求解中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有斜边时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可用正弦或余弦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无斜边时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就用正切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既可用乘法又可用除法时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用乘法不用除法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既可用原始数据又可用中间数据时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用原始数据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不用中间数据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61821" y="552797"/>
            <a:ext cx="849014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第二十八章  锐角三角函数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859780" y="1845609"/>
            <a:ext cx="5697714" cy="108491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28.2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解直角三角形及其应用</a:t>
            </a:r>
          </a:p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28.2.2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应用举例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86" y="1112413"/>
            <a:ext cx="1231012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19979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仰角、俯角</a:t>
            </a:r>
          </a:p>
        </p:txBody>
      </p:sp>
      <p:sp>
        <p:nvSpPr>
          <p:cNvPr id="14" name="矩形 13"/>
          <p:cNvSpPr/>
          <p:nvPr/>
        </p:nvSpPr>
        <p:spPr>
          <a:xfrm>
            <a:off x="532263" y="1681636"/>
            <a:ext cx="5445458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乌鞘岭隧道群是连接国道主干线上的隧道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是最密集、路线最长、海拔最高、地质条件最复杂、施工难度最大的“咽喉”工程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测量人员在离地面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2700 m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高度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处的飞机上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测得正前方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两点处的俯角分别是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60°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30°,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这样我们就可以确定出隧道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R458.EPS" descr="id:214751622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7775" y="2063423"/>
            <a:ext cx="2102075" cy="112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7491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56" y="1119306"/>
            <a:ext cx="1290332" cy="52038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方向角</a:t>
            </a:r>
          </a:p>
        </p:txBody>
      </p:sp>
      <p:pic>
        <p:nvPicPr>
          <p:cNvPr id="12" name="r461.jpg" descr="id:214751631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0886" y="1225089"/>
            <a:ext cx="2922935" cy="358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61821" y="552797"/>
            <a:ext cx="849014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第二十八章  锐角三角函数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872676" y="1845609"/>
            <a:ext cx="4004943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300" dirty="0" smtClean="0">
                <a:solidFill>
                  <a:schemeClr val="accent1"/>
                </a:solidFill>
              </a:rPr>
              <a:t>28.1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锐角三角函数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4" y="998223"/>
            <a:ext cx="1213981" cy="48958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1101" y="1735556"/>
            <a:ext cx="6195484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一堤坝的坡角∠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=60°,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坡面长度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=24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为了使堤坝更加牢固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需要改变堤坝的坡面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要使得坡面的坡角∠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ADB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=45°,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求应将堤坝底端向外拓宽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多少米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切入点就是构造直角三角形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在这类问题中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一般方法是过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点作直线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的垂线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则得到直角三角形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这种构造直角三角形的方法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与解决视角问题的方法基本相同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253093" y="0"/>
            <a:ext cx="3090608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坡度与坡角</a:t>
            </a:r>
          </a:p>
        </p:txBody>
      </p:sp>
      <p:pic>
        <p:nvPicPr>
          <p:cNvPr id="19" name="R465.EPS" descr="id:214751639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608" y="1984257"/>
            <a:ext cx="1526470" cy="1322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524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24048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86" y="1107219"/>
            <a:ext cx="1350271" cy="54455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正弦的定义</a:t>
            </a:r>
          </a:p>
        </p:txBody>
      </p:sp>
      <p:sp>
        <p:nvSpPr>
          <p:cNvPr id="11" name="矩形 10"/>
          <p:cNvSpPr/>
          <p:nvPr/>
        </p:nvSpPr>
        <p:spPr>
          <a:xfrm>
            <a:off x="627955" y="1802507"/>
            <a:ext cx="4626433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为了绿化荒山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某地打算从位于山脚下的机井房沿着山坡铺设水管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在山坡上修建一座水站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对坡面的绿地进行喷灌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现测得斜坡的坡角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30°,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为使出水口的高度为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35 m,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显然可利用正弦求出需要准备多长的水管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3" name="r375.jpg" descr="id:214751439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3082" y="1828693"/>
            <a:ext cx="2356364" cy="873563"/>
          </a:xfrm>
          <a:prstGeom prst="rect">
            <a:avLst/>
          </a:prstGeom>
        </p:spPr>
      </p:pic>
      <p:pic>
        <p:nvPicPr>
          <p:cNvPr id="18" name="R376.EPS" descr="id:214751440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8356" y="2811439"/>
            <a:ext cx="1808511" cy="1117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22684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42" y="1114779"/>
            <a:ext cx="1283759" cy="52943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正弦的定义</a:t>
            </a:r>
          </a:p>
        </p:txBody>
      </p:sp>
      <p:sp>
        <p:nvSpPr>
          <p:cNvPr id="23" name="矩形 22"/>
          <p:cNvSpPr/>
          <p:nvPr/>
        </p:nvSpPr>
        <p:spPr>
          <a:xfrm>
            <a:off x="1714360" y="1964762"/>
            <a:ext cx="5559897" cy="4782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求锐角的正弦值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267785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40" y="1105789"/>
            <a:ext cx="1357364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余弦的定义</a:t>
            </a:r>
          </a:p>
        </p:txBody>
      </p:sp>
      <p:sp>
        <p:nvSpPr>
          <p:cNvPr id="23" name="矩形 22"/>
          <p:cNvSpPr/>
          <p:nvPr/>
        </p:nvSpPr>
        <p:spPr>
          <a:xfrm>
            <a:off x="1045419" y="1627180"/>
            <a:ext cx="6624622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en-US" altLang="zh-CN" sz="2000" dirty="0" err="1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=90°,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若已知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的长度和∠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的余弦值即可求出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边的长度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进而根据勾股定理可以求得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边的长度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R379.EPS" descr="id:214751448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8736" y="2935132"/>
            <a:ext cx="946153" cy="1347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349671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02" y="1139650"/>
            <a:ext cx="1189439" cy="47969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正切的定义</a:t>
            </a:r>
          </a:p>
        </p:txBody>
      </p:sp>
      <p:sp>
        <p:nvSpPr>
          <p:cNvPr id="23" name="矩形 22"/>
          <p:cNvSpPr/>
          <p:nvPr/>
        </p:nvSpPr>
        <p:spPr>
          <a:xfrm>
            <a:off x="663863" y="1500708"/>
            <a:ext cx="7988817" cy="18230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梯子的倾斜程度与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tan 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有关系吗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当梯子与地面所成的角为锐角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tan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                   ,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tan 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的值越大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梯子越陡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因此可用梯子的倾斜角的正切值来描述梯子的倾斜程度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52200" y="2138638"/>
          <a:ext cx="1851343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3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梯子的垂直高度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水平宽度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r383.jpg" descr="id:214751454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0206" y="3734262"/>
            <a:ext cx="2084056" cy="1179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324073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正切的定义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求锐角的正切值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根据一个锐角的正切值和一条直角边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可求另一条直角边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253093" y="0"/>
            <a:ext cx="4550920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r="50000" b="51064"/>
          <a:stretch>
            <a:fillRect/>
          </a:stretch>
        </p:blipFill>
        <p:spPr>
          <a:xfrm>
            <a:off x="7992835" y="4016829"/>
            <a:ext cx="1151165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26" name="图片 25" descr="图片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28" y="1087398"/>
            <a:ext cx="1330052" cy="5363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23330" y="1863849"/>
            <a:ext cx="4626591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为加快城乡对接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建设美丽乡村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拟修建一段隧道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直接连通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两地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现已知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的长度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和∠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的度数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通过锐角三角函数即可求得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路段的长度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锐角三角函数的定义</a:t>
            </a:r>
          </a:p>
        </p:txBody>
      </p:sp>
      <p:pic>
        <p:nvPicPr>
          <p:cNvPr id="16" name="R385.EPS" descr="id:214751462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9397" y="2235066"/>
            <a:ext cx="1995612" cy="977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48267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锐角三角函数的定义</a:t>
            </a: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求锐角的多个三角函数值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根据锐角的三角函数值求边长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</TotalTime>
  <Words>873</Words>
  <Application>Microsoft Office PowerPoint</Application>
  <PresentationFormat>全屏显示(16:9)</PresentationFormat>
  <Paragraphs>59</Paragraphs>
  <Slides>21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lenovop</cp:lastModifiedBy>
  <cp:revision>641</cp:revision>
  <dcterms:created xsi:type="dcterms:W3CDTF">2015-03-10T09:38:31Z</dcterms:created>
  <dcterms:modified xsi:type="dcterms:W3CDTF">2019-10-16T07:54:26Z</dcterms:modified>
</cp:coreProperties>
</file>