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00" r:id="rId2"/>
    <p:sldId id="401" r:id="rId3"/>
    <p:sldId id="363" r:id="rId4"/>
    <p:sldId id="491" r:id="rId5"/>
    <p:sldId id="493" r:id="rId6"/>
    <p:sldId id="494" r:id="rId7"/>
    <p:sldId id="495" r:id="rId8"/>
    <p:sldId id="496" r:id="rId9"/>
    <p:sldId id="497" r:id="rId10"/>
    <p:sldId id="498" r:id="rId11"/>
    <p:sldId id="499" r:id="rId12"/>
    <p:sldId id="415" r:id="rId13"/>
    <p:sldId id="500" r:id="rId14"/>
    <p:sldId id="420" r:id="rId15"/>
    <p:sldId id="501" r:id="rId16"/>
    <p:sldId id="502" r:id="rId17"/>
    <p:sldId id="503" r:id="rId18"/>
    <p:sldId id="417" r:id="rId19"/>
    <p:sldId id="504" r:id="rId20"/>
    <p:sldId id="472" r:id="rId21"/>
    <p:sldId id="302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9816" autoAdjust="0"/>
  </p:normalViewPr>
  <p:slideViewPr>
    <p:cSldViewPr snapToGrid="0" showGuides="1">
      <p:cViewPr varScale="1">
        <p:scale>
          <a:sx n="101" d="100"/>
          <a:sy n="101" d="100"/>
        </p:scale>
        <p:origin x="-96" y="-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578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5247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59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598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7781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308796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91800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644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新课标教科版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物理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八年级下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64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248690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276" y="922535"/>
            <a:ext cx="1140890" cy="49914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机械能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29179" y="1902943"/>
            <a:ext cx="6325386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机械能是动能与势能的总和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这里的势能分别为重力势能和弹性势能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决定动能的是质量与速度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决定重力势能的是高度和质量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决定弹性势能的是劲度系数与形变量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动能与势能可相互转化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机械能只是动能与势能的和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772239" y="515090"/>
            <a:ext cx="5816338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第十二章  机械能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371180" y="1864462"/>
            <a:ext cx="4208524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2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</a:t>
            </a:r>
            <a:r>
              <a:rPr lang="zh-CN" altLang="en-US" sz="3300" dirty="0" smtClean="0">
                <a:solidFill>
                  <a:schemeClr val="accent1"/>
                </a:solidFill>
              </a:rPr>
              <a:t>机械能的转化</a:t>
            </a:r>
            <a:endParaRPr lang="zh-CN" altLang="en-US" sz="3300" dirty="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19315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515" y="897228"/>
            <a:ext cx="1206972" cy="512049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动能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和势能的转化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50717" y="3846948"/>
            <a:ext cx="542308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过山车从最高点冲下时动能在增加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势能在减小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952.jpg" descr="id:2147517710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98954" y="1730891"/>
            <a:ext cx="3443627" cy="1904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19315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803" y="897228"/>
            <a:ext cx="1170396" cy="512049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动能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和势能的转化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777" y="1433686"/>
            <a:ext cx="6900421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滚摆在上升的过程中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动能逐渐转化为重力势能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速度逐渐减小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滚摆在下降的过程中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重力势能逐渐转化为动能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速度逐渐增大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cc953.jpg" descr="id:2147517724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60976" y="2497253"/>
            <a:ext cx="1578290" cy="253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16487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106" y="1112724"/>
            <a:ext cx="1251231" cy="5335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04982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动能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和势能的转化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63192" y="1654209"/>
            <a:ext cx="6627044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正确分析动能和势能相互转化的步骤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确定研究对象和研究过程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判断物体在初始位置时所具有的动能、势能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根据物体在运动过程中的高度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、形状、速度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等物理量的变化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来判断重力势能、弹性势能、动能的变化情况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一种形式的能量的减少量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等于其他形式的能量的增加量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21277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958" y="1018456"/>
            <a:ext cx="1219526" cy="5335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01108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机械能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守恒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4400" y="1654209"/>
            <a:ext cx="7173798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机械能守恒条件是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只有系统内的弹力或重力做功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即忽略摩擦力造成的能量损失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所以机械能守恒是一种理想化的物理模型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广义地讲机械能守恒条件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是除了重力之外的力所做的功为零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当只有动能和势能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包括重力势能和弹性势能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相互转换时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机械能守恒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590883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958" y="1026540"/>
            <a:ext cx="1219526" cy="51737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57810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机械能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同其他形式能量的转化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48033" y="4048618"/>
            <a:ext cx="7173798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运动员用力蹬车时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人体内的一部分化学能转化为动能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956.jpg" descr="id:2147517803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85452" y="1792364"/>
            <a:ext cx="2646121" cy="2034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772239" y="515090"/>
            <a:ext cx="5816338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第十二章  机械能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653985" y="1855035"/>
            <a:ext cx="378533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3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</a:t>
            </a:r>
            <a:r>
              <a:rPr lang="zh-CN" altLang="en-US" sz="3300" dirty="0" smtClean="0">
                <a:solidFill>
                  <a:schemeClr val="accent1"/>
                </a:solidFill>
              </a:rPr>
              <a:t>水能和风能</a:t>
            </a:r>
            <a:endParaRPr lang="zh-CN" altLang="en-US" sz="3300" dirty="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538" y="1107431"/>
            <a:ext cx="1193708" cy="506421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2028194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水能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23587" y="4100983"/>
            <a:ext cx="148943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古老的水磨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cc977.jpg" descr="id:2147518174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6158" y="1646274"/>
            <a:ext cx="1773426" cy="241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626" y="843481"/>
            <a:ext cx="1157532" cy="506421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2028194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水能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9877" y="1206954"/>
            <a:ext cx="7663992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英国以伦敦为核心的城市群靠风力发电支持家庭供电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在欧洲国家中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德国的风力发电最为发达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年年底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风电装机容量已达到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875.4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万千瓦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占全欧总装机容量的一半以上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美国风力发电飞速发展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美国风力资源十分丰富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日本是一个岛国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有丰富的风能可利用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中国风能资源丰富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储量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亿千瓦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可开发的风电装机容量约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2.53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亿千瓦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居世界首位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具有商业化、规模化发展的潜力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目前中国风力发电装机容量仅占全国电力装机的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0.11%,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风力发电潜力巨大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772239" y="515090"/>
            <a:ext cx="5816338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第十二章  机械能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3068763" y="1855035"/>
            <a:ext cx="2938946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1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　</a:t>
            </a:r>
            <a:r>
              <a:rPr lang="zh-CN" altLang="en-US" sz="3300" dirty="0" smtClean="0">
                <a:solidFill>
                  <a:schemeClr val="accent1"/>
                </a:solidFill>
              </a:rPr>
              <a:t>机械能</a:t>
            </a:r>
            <a:endParaRPr lang="zh-CN" altLang="en-US" sz="3300" dirty="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693" y="872852"/>
            <a:ext cx="1152543" cy="504238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2037620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风能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6245" y="1310648"/>
            <a:ext cx="126319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绿色能源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cc979.jpg" descr="id:2147518210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3489" y="2004493"/>
            <a:ext cx="1410511" cy="161570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46670" y="1887256"/>
            <a:ext cx="7558724" cy="29288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1.“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绿色”能源有两层含义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一是利用现代技术开发干净、无污染的新能源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如太阳能、风能、潮汐能等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二是化害为利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同改善环境相结合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充分利用城市垃圾、淤泥等废物中所蕴藏的能源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与此同时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大量普及自动化控制技术和设备提高能源的利用率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一类绿色能源是人们常常提到的绿色能源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如太阳能、氢能、风能等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另一类绿色能源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就是绿色植物给我们提供的燃料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我们管它叫做绿色能源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又叫生物能源或物质能源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8524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224181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106" y="906693"/>
            <a:ext cx="1251231" cy="53082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能量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00140" y="3935597"/>
            <a:ext cx="4289196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“飞流直下三千尺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疑是银河落九天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倾泻而下的水流具有能量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cc923.jpg" descr="id:2147517158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49784" y="1571776"/>
            <a:ext cx="3123115" cy="2090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224181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107" y="906693"/>
            <a:ext cx="1251229" cy="53082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能量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26763" y="3690499"/>
            <a:ext cx="4609707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由于飞机速度很快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即使和一只不起眼的小鸟相撞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对飞机造成的影响也是很大的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1" name="cc924.jpg" descr="id:2147517201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26856" y="1776600"/>
            <a:ext cx="2501470" cy="1749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224181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107" y="906693"/>
            <a:ext cx="1251229" cy="53082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势能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09568" y="4058145"/>
            <a:ext cx="396868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打夯机就是利用重力势能来工作的</a:t>
            </a:r>
          </a:p>
        </p:txBody>
      </p:sp>
      <p:pic>
        <p:nvPicPr>
          <p:cNvPr id="12" name="cc925.jpg" descr="id:2147517251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96917" y="1844027"/>
            <a:ext cx="2912218" cy="203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224181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065" y="906693"/>
            <a:ext cx="1213313" cy="53082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势能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74276" y="1889981"/>
            <a:ext cx="5288438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判断一个物体是否具有重力势能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关键看此物体相对某一个平面有没有被举高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即相对此平面有没有一定的高度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若有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则物体具有重力势能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若没有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则物体不具有重力势能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224181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065" y="914736"/>
            <a:ext cx="1213313" cy="514739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势能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11983" y="3831903"/>
            <a:ext cx="5288438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弩是我国古代人民发明的一种冷兵器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利用张开的弓弦急速回弹将箭高速射出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cc926.jpg" descr="id:2147517272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59415" y="1412248"/>
            <a:ext cx="2336411" cy="2341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224181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4449" y="914736"/>
            <a:ext cx="1176545" cy="514739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势能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59117" y="2135078"/>
            <a:ext cx="5288438" cy="14015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物体发生弹性形变时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物体各部分之间由于弹力相互作用而具有弹性势能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如在弹性限度内发生拉伸或压缩形变的弹簧具有弹性势能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248690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4449" y="922535"/>
            <a:ext cx="1176545" cy="49914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点 机械能</a:t>
            </a:r>
            <a:endParaRPr lang="zh-CN" altLang="en-US" sz="27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39884" y="4067573"/>
            <a:ext cx="5288438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高速运行的“复兴号”具有机械能</a:t>
            </a:r>
          </a:p>
        </p:txBody>
      </p:sp>
      <p:pic>
        <p:nvPicPr>
          <p:cNvPr id="10" name="cc928.jpg" descr="id:2147517322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57553" y="1830085"/>
            <a:ext cx="3233742" cy="1808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3082</TotalTime>
  <Words>815</Words>
  <Application>Microsoft Office PowerPoint</Application>
  <PresentationFormat>全屏显示(16:9)</PresentationFormat>
  <Paragraphs>60</Paragraphs>
  <Slides>21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admin</cp:lastModifiedBy>
  <cp:revision>533</cp:revision>
  <dcterms:created xsi:type="dcterms:W3CDTF">2015-03-10T09:38:31Z</dcterms:created>
  <dcterms:modified xsi:type="dcterms:W3CDTF">2019-12-09T02:54:49Z</dcterms:modified>
</cp:coreProperties>
</file>