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400" r:id="rId2"/>
    <p:sldId id="401" r:id="rId3"/>
    <p:sldId id="363" r:id="rId4"/>
    <p:sldId id="477" r:id="rId5"/>
    <p:sldId id="418" r:id="rId6"/>
    <p:sldId id="413" r:id="rId7"/>
    <p:sldId id="432" r:id="rId8"/>
    <p:sldId id="414" r:id="rId9"/>
    <p:sldId id="434" r:id="rId10"/>
    <p:sldId id="415" r:id="rId11"/>
    <p:sldId id="420" r:id="rId12"/>
    <p:sldId id="314" r:id="rId13"/>
    <p:sldId id="491" r:id="rId14"/>
    <p:sldId id="492" r:id="rId15"/>
    <p:sldId id="417" r:id="rId16"/>
    <p:sldId id="472" r:id="rId17"/>
    <p:sldId id="422" r:id="rId18"/>
    <p:sldId id="479" r:id="rId19"/>
    <p:sldId id="473" r:id="rId20"/>
    <p:sldId id="436" r:id="rId21"/>
    <p:sldId id="480" r:id="rId22"/>
    <p:sldId id="481" r:id="rId23"/>
    <p:sldId id="493" r:id="rId24"/>
    <p:sldId id="482" r:id="rId25"/>
    <p:sldId id="483" r:id="rId26"/>
    <p:sldId id="484" r:id="rId27"/>
    <p:sldId id="302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5" autoAdjust="0"/>
    <p:restoredTop sz="99816" autoAdjust="0"/>
  </p:normalViewPr>
  <p:slideViewPr>
    <p:cSldViewPr snapToGrid="0" showGuides="1">
      <p:cViewPr varScale="1">
        <p:scale>
          <a:sx n="101" d="100"/>
          <a:sy n="101" d="100"/>
        </p:scale>
        <p:origin x="-96" y="-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578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524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661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59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0598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7781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308796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91800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53686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="" xmlns:p14="http://schemas.microsoft.com/office/powerpoint/2010/main" val="25368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2644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新课标教科版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物理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八年级下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640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251237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515" y="898332"/>
            <a:ext cx="1206972" cy="50984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惯性</a:t>
            </a:r>
          </a:p>
        </p:txBody>
      </p:sp>
      <p:sp>
        <p:nvSpPr>
          <p:cNvPr id="11" name="矩形 10"/>
          <p:cNvSpPr/>
          <p:nvPr/>
        </p:nvSpPr>
        <p:spPr>
          <a:xfrm>
            <a:off x="902304" y="2168977"/>
            <a:ext cx="6874809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惯性大小与速度无关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假如与速度有关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当速度为零时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物体就没有惯性了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但是一切物体都有惯性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所以惯性与速度无关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214754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106" y="1114083"/>
            <a:ext cx="1251231" cy="53082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惯性</a:t>
            </a:r>
          </a:p>
        </p:txBody>
      </p:sp>
      <p:sp>
        <p:nvSpPr>
          <p:cNvPr id="23" name="矩形 22"/>
          <p:cNvSpPr/>
          <p:nvPr/>
        </p:nvSpPr>
        <p:spPr>
          <a:xfrm>
            <a:off x="1385740" y="2446061"/>
            <a:ext cx="5986021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要明确哪个物体因为受力而使运动状态发生改变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哪个物体由于惯性保持了运动状态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992" y="789295"/>
            <a:ext cx="1182505" cy="50166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53094" y="0"/>
            <a:ext cx="2150741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惯性</a:t>
            </a:r>
          </a:p>
        </p:txBody>
      </p:sp>
      <p:sp>
        <p:nvSpPr>
          <p:cNvPr id="12" name="矩形 11"/>
          <p:cNvSpPr/>
          <p:nvPr/>
        </p:nvSpPr>
        <p:spPr>
          <a:xfrm>
            <a:off x="1084080" y="1209632"/>
            <a:ext cx="6730739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有人设想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乘坐热气球飘在空中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由于地球自转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一昼夜就能环游世界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这个设想可行吗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1" name="cc204.jpg" descr="id:2147507640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11697" y="2246525"/>
            <a:ext cx="2331263" cy="148183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34823" y="3689256"/>
            <a:ext cx="7200510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点拨：地球上一切物体都会随着地球一起运动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热气球升空后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由于惯性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它仍保持随地球自转的速度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因此不可能相对于地球环绕一周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5566" y="1052525"/>
            <a:ext cx="1516076" cy="427483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2150741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惯性</a:t>
            </a:r>
          </a:p>
        </p:txBody>
      </p:sp>
      <p:sp>
        <p:nvSpPr>
          <p:cNvPr id="12" name="矩形 11"/>
          <p:cNvSpPr/>
          <p:nvPr/>
        </p:nvSpPr>
        <p:spPr>
          <a:xfrm>
            <a:off x="1150067" y="1822374"/>
            <a:ext cx="6730739" cy="23232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在一次交通事故中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一辆载有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吨“工”字形钢材的载重汽车由于避让横穿马路的摩托车而紧急制动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结果车厢上的钢材向前冲出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压扁驾驶室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这起事故的原因是钢材和汽车原来是运动的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当汽车刹车时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汽车停止运动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而钢材由于惯性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保持原来的运动状态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所以会压扁驾驶室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2196445" y="515090"/>
            <a:ext cx="522245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第八章力与运动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965067" y="1864462"/>
            <a:ext cx="3362139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2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力的平衡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538" y="1107431"/>
            <a:ext cx="1193708" cy="506421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2028194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合力</a:t>
            </a:r>
          </a:p>
        </p:txBody>
      </p:sp>
      <p:sp>
        <p:nvSpPr>
          <p:cNvPr id="14" name="矩形 13"/>
          <p:cNvSpPr/>
          <p:nvPr/>
        </p:nvSpPr>
        <p:spPr>
          <a:xfrm>
            <a:off x="3355943" y="4025568"/>
            <a:ext cx="220587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蚂蚁合力拖走食物</a:t>
            </a:r>
          </a:p>
        </p:txBody>
      </p:sp>
      <p:pic>
        <p:nvPicPr>
          <p:cNvPr id="13" name="cc229.jpg" descr="id:2147508005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88094" y="1551796"/>
            <a:ext cx="2360328" cy="2360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120" y="1116163"/>
            <a:ext cx="1152543" cy="488957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037620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合力</a:t>
            </a:r>
          </a:p>
        </p:txBody>
      </p:sp>
      <p:sp>
        <p:nvSpPr>
          <p:cNvPr id="14" name="矩形 13"/>
          <p:cNvSpPr/>
          <p:nvPr/>
        </p:nvSpPr>
        <p:spPr>
          <a:xfrm>
            <a:off x="1640266" y="2357024"/>
            <a:ext cx="5458118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使用前调零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校零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是弹簧测力计使用的必需环节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一旦指针不能指零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必然影响测量的最终结果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2845125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123470"/>
            <a:ext cx="1206972" cy="512049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66483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力的平衡</a:t>
            </a:r>
          </a:p>
        </p:txBody>
      </p:sp>
      <p:sp>
        <p:nvSpPr>
          <p:cNvPr id="11" name="矩形 10"/>
          <p:cNvSpPr/>
          <p:nvPr/>
        </p:nvSpPr>
        <p:spPr>
          <a:xfrm>
            <a:off x="1621410" y="3226648"/>
            <a:ext cx="5542962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在太原卫星发射中心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长征二号丁运载火箭发射升空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着陆器向下喷气获得反推力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着陆器匀速降落时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重力与反推力是一对平衡力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234.jpg" descr="id:2147508069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85453" y="1206284"/>
            <a:ext cx="2591603" cy="1998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318449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021202"/>
            <a:ext cx="1206972" cy="52805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266483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力的平衡</a:t>
            </a:r>
          </a:p>
        </p:txBody>
      </p:sp>
      <p:sp>
        <p:nvSpPr>
          <p:cNvPr id="11" name="矩形 10"/>
          <p:cNvSpPr/>
          <p:nvPr/>
        </p:nvSpPr>
        <p:spPr>
          <a:xfrm>
            <a:off x="1131217" y="2236833"/>
            <a:ext cx="6485641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若物体处于静止或匀速直线运动状态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一定受平衡力的作用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如搬而未起、推而不动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实际隐含的就是静止的物体受平衡力的作用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51367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234" y="1115470"/>
            <a:ext cx="1206972" cy="528051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3960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探究二力平衡的条件</a:t>
            </a:r>
          </a:p>
        </p:txBody>
      </p:sp>
      <p:sp>
        <p:nvSpPr>
          <p:cNvPr id="11" name="矩形 10"/>
          <p:cNvSpPr/>
          <p:nvPr/>
        </p:nvSpPr>
        <p:spPr>
          <a:xfrm>
            <a:off x="1065228" y="2312247"/>
            <a:ext cx="6598764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实验中应选取质量较大的钩码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使两个拉力尽量大些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以削弱摩擦力的影响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实验中选取小车而不选木块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是为了减小与桌面间的摩擦力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941921" y="515090"/>
            <a:ext cx="579748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第八章 力与运动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1937546" y="1864462"/>
            <a:ext cx="5478103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1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牛顿第一定律　惯性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532524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949" y="1109773"/>
            <a:ext cx="1271543" cy="5394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3960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探究二力平衡的条件</a:t>
            </a:r>
          </a:p>
        </p:txBody>
      </p:sp>
      <p:sp>
        <p:nvSpPr>
          <p:cNvPr id="11" name="矩形 10"/>
          <p:cNvSpPr/>
          <p:nvPr/>
        </p:nvSpPr>
        <p:spPr>
          <a:xfrm>
            <a:off x="1251130" y="2472504"/>
            <a:ext cx="6441142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二力平衡的条件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同体、共线、等大、反向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缺一不可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853793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6215" y="1109773"/>
            <a:ext cx="1233011" cy="5394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7035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二力平衡的应用</a:t>
            </a:r>
          </a:p>
        </p:txBody>
      </p:sp>
      <p:sp>
        <p:nvSpPr>
          <p:cNvPr id="11" name="矩形 10"/>
          <p:cNvSpPr/>
          <p:nvPr/>
        </p:nvSpPr>
        <p:spPr>
          <a:xfrm>
            <a:off x="1140643" y="1935177"/>
            <a:ext cx="6221691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如图所示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小孩沿水平方向用力推小汽车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但小汽车仍保持静止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小孩对小汽车的推力等于小汽车受到的阻力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237.jpg" descr="id:2147508162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04686" y="3091888"/>
            <a:ext cx="3659813" cy="1574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690807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558" y="1121487"/>
            <a:ext cx="1216328" cy="51601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681981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一对相互作用力与一对平衡力的异同</a:t>
            </a:r>
          </a:p>
        </p:txBody>
      </p:sp>
      <p:sp>
        <p:nvSpPr>
          <p:cNvPr id="23" name="矩形 22"/>
          <p:cNvSpPr/>
          <p:nvPr/>
        </p:nvSpPr>
        <p:spPr>
          <a:xfrm>
            <a:off x="872540" y="3932170"/>
            <a:ext cx="324697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悬挂的吊灯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拉力等于重力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240.jpg" descr="id:2147508192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4677" y="1926934"/>
            <a:ext cx="2708927" cy="1824933"/>
          </a:xfrm>
          <a:prstGeom prst="rect">
            <a:avLst/>
          </a:prstGeom>
        </p:spPr>
      </p:pic>
      <p:pic>
        <p:nvPicPr>
          <p:cNvPr id="11" name="cc242.jpg" descr="id:2147508199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87631" y="1910934"/>
            <a:ext cx="2619264" cy="19257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07126" y="3952595"/>
            <a:ext cx="3481072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匀速下降或匀速上升的降落伞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运动员受到的阻力等于重力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2196445" y="515090"/>
            <a:ext cx="522245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第八章力与运动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1711302" y="1864462"/>
            <a:ext cx="5901295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300" dirty="0" smtClean="0">
                <a:solidFill>
                  <a:schemeClr val="accent1"/>
                </a:solidFill>
              </a:rPr>
              <a:t>第</a:t>
            </a:r>
            <a:r>
              <a:rPr lang="en-US" altLang="zh-CN" sz="3300" dirty="0" smtClean="0">
                <a:solidFill>
                  <a:schemeClr val="accent1"/>
                </a:solidFill>
              </a:rPr>
              <a:t>3</a:t>
            </a:r>
            <a:r>
              <a:rPr lang="zh-CN" altLang="en-US" sz="3300" dirty="0" smtClean="0">
                <a:solidFill>
                  <a:schemeClr val="accent1"/>
                </a:solidFill>
              </a:rPr>
              <a:t>节　力改变物体的运动状态</a:t>
            </a: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76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538" y="1107431"/>
            <a:ext cx="1193708" cy="506421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5949743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586442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实验探究</a:t>
            </a:r>
            <a:r>
              <a:rPr lang="en-US" altLang="zh-CN" sz="27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改变物体的运动状态</a:t>
            </a:r>
          </a:p>
        </p:txBody>
      </p:sp>
      <p:sp>
        <p:nvSpPr>
          <p:cNvPr id="14" name="矩形 13"/>
          <p:cNvSpPr/>
          <p:nvPr/>
        </p:nvSpPr>
        <p:spPr>
          <a:xfrm>
            <a:off x="2095929" y="4065545"/>
            <a:ext cx="456882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小铁球在磁铁的吸引下改变了运动方向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cc269.jpg" descr="id:2147508600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96917" y="1678776"/>
            <a:ext cx="3099697" cy="2101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4871888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6215" y="1109773"/>
            <a:ext cx="1233011" cy="53944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7423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力改变物体的运动状态</a:t>
            </a:r>
          </a:p>
        </p:txBody>
      </p:sp>
      <p:sp>
        <p:nvSpPr>
          <p:cNvPr id="11" name="矩形 10"/>
          <p:cNvSpPr/>
          <p:nvPr/>
        </p:nvSpPr>
        <p:spPr>
          <a:xfrm>
            <a:off x="1282046" y="2133141"/>
            <a:ext cx="5986020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物体运动状态的改变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是指物体运动方向或运动快慢的改变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或它们同时改变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力是改变物体运动状态的原因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所以要改变物体的运动状态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就必须对物体施力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4843609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558" y="1121487"/>
            <a:ext cx="1216328" cy="51601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74232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力改变物体的运动状态</a:t>
            </a:r>
          </a:p>
        </p:txBody>
      </p:sp>
      <p:sp>
        <p:nvSpPr>
          <p:cNvPr id="23" name="矩形 22"/>
          <p:cNvSpPr/>
          <p:nvPr/>
        </p:nvSpPr>
        <p:spPr>
          <a:xfrm>
            <a:off x="1193053" y="1867700"/>
            <a:ext cx="6188135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物体的运动状态发生改变包括哪些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速度大小变化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方向不变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如由静止到运动、由运动到静止、由慢到快、由快到慢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如汽车开动、汽车刹车等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速度大小不变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方向变化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如物体做匀速圆周运动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速度大小、方向都变化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如挂钟的摆的摆动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85245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495575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106" y="906693"/>
            <a:ext cx="1251231" cy="53082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牛顿第一定律</a:t>
            </a:r>
          </a:p>
        </p:txBody>
      </p:sp>
      <p:sp>
        <p:nvSpPr>
          <p:cNvPr id="23" name="矩形 22"/>
          <p:cNvSpPr/>
          <p:nvPr/>
        </p:nvSpPr>
        <p:spPr>
          <a:xfrm>
            <a:off x="1395166" y="4020437"/>
            <a:ext cx="6052008" cy="4765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树欲静而风不止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说明力是改变物体运动状态的原因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2" name="cc191.jpg" descr="id:2147507485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08002" y="1621270"/>
            <a:ext cx="2752919" cy="1942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2" y="0"/>
            <a:ext cx="3599270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0597" y="995701"/>
            <a:ext cx="1157869" cy="493733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牛顿第一定律</a:t>
            </a:r>
          </a:p>
        </p:txBody>
      </p:sp>
      <p:sp>
        <p:nvSpPr>
          <p:cNvPr id="23" name="矩形 22"/>
          <p:cNvSpPr/>
          <p:nvPr/>
        </p:nvSpPr>
        <p:spPr>
          <a:xfrm>
            <a:off x="1555419" y="1984248"/>
            <a:ext cx="5458123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控制变量法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保证小车到达水平面的初速度相同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、转换法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小车在水平面的移动距离可以反映阻力的影响效果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、理想实验法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科学推理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540" y="1100644"/>
            <a:ext cx="1225704" cy="51999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4" y="0"/>
            <a:ext cx="3366800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牛顿第一定律</a:t>
            </a:r>
          </a:p>
        </p:txBody>
      </p:sp>
      <p:sp>
        <p:nvSpPr>
          <p:cNvPr id="14" name="矩形 13"/>
          <p:cNvSpPr/>
          <p:nvPr/>
        </p:nvSpPr>
        <p:spPr>
          <a:xfrm>
            <a:off x="1256529" y="2557201"/>
            <a:ext cx="658657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实验时必须保证小车从同一高度、同一斜面处由静止释放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3" y="0"/>
            <a:ext cx="3552135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805" y="1115228"/>
            <a:ext cx="1245834" cy="52853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牛顿第一定律</a:t>
            </a:r>
          </a:p>
        </p:txBody>
      </p:sp>
      <p:sp>
        <p:nvSpPr>
          <p:cNvPr id="23" name="矩形 22"/>
          <p:cNvSpPr/>
          <p:nvPr/>
        </p:nvSpPr>
        <p:spPr>
          <a:xfrm>
            <a:off x="1517713" y="3805239"/>
            <a:ext cx="5637231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人类发射的探测器已飞出了太阳系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如果探测器所受外力全部消失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那么探测器将做匀速直线运动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0" name="cc193.jpg" descr="id:2147507513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53479" y="1584081"/>
            <a:ext cx="3144459" cy="2092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120" y="1108523"/>
            <a:ext cx="1152543" cy="504238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3442214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牛顿第一定律</a:t>
            </a:r>
          </a:p>
        </p:txBody>
      </p:sp>
      <p:sp>
        <p:nvSpPr>
          <p:cNvPr id="14" name="矩形 13"/>
          <p:cNvSpPr/>
          <p:nvPr/>
        </p:nvSpPr>
        <p:spPr>
          <a:xfrm>
            <a:off x="1422893" y="2094183"/>
            <a:ext cx="6099698" cy="1399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牛顿第一定律是在大量实验基础上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进一步推理而概括出来的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因此不可能用实验来直接验证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但是此定律得出的一切推论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都经受住了实践的检验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1" y="0"/>
            <a:ext cx="3552137" cy="81855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图片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624" y="835229"/>
            <a:ext cx="1277049" cy="541778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5732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牛顿第一定律</a:t>
            </a:r>
          </a:p>
        </p:txBody>
      </p:sp>
      <p:sp>
        <p:nvSpPr>
          <p:cNvPr id="11" name="矩形 10"/>
          <p:cNvSpPr/>
          <p:nvPr/>
        </p:nvSpPr>
        <p:spPr>
          <a:xfrm>
            <a:off x="901329" y="1437493"/>
            <a:ext cx="7054894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届世界杯足球赛在莫斯科卢日尼基体育场开幕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踢出去的球在空中飞行时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如果所受的一切外力突然消失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那么足球的运动情况会如何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902900" y="3107608"/>
            <a:ext cx="7054894" cy="9382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点拨：根据牛顿第一定律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运动的物体不受力会保持匀速直线运动状态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3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887" y="1099518"/>
            <a:ext cx="1231010" cy="522246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093" y="0"/>
            <a:ext cx="2179022" cy="81855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197233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</a:rPr>
              <a:t>知识点 惯性</a:t>
            </a:r>
          </a:p>
        </p:txBody>
      </p:sp>
      <p:sp>
        <p:nvSpPr>
          <p:cNvPr id="13" name="矩形 12"/>
          <p:cNvSpPr/>
          <p:nvPr/>
        </p:nvSpPr>
        <p:spPr>
          <a:xfrm>
            <a:off x="1537586" y="2237156"/>
            <a:ext cx="5796468" cy="9398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惯性是一种性质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不是力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可以说具有惯性、由于惯性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但是不能说受到惯性、惯性力、由于惯性作用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</TotalTime>
  <Words>919</Words>
  <Application>Microsoft Office PowerPoint</Application>
  <PresentationFormat>全屏显示(16:9)</PresentationFormat>
  <Paragraphs>65</Paragraphs>
  <Slides>27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admin</cp:lastModifiedBy>
  <cp:revision>550</cp:revision>
  <dcterms:created xsi:type="dcterms:W3CDTF">2015-03-10T09:38:31Z</dcterms:created>
  <dcterms:modified xsi:type="dcterms:W3CDTF">2019-12-06T07:14:04Z</dcterms:modified>
</cp:coreProperties>
</file>