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7" r:id="rId5"/>
    <p:sldId id="263" r:id="rId6"/>
    <p:sldId id="264" r:id="rId7"/>
    <p:sldId id="265" r:id="rId8"/>
    <p:sldId id="266" r:id="rId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684734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小马过河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79832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磨坊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fānɡ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fánɡ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伯父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86167" y="1243010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22844" y="134353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32769" y="131019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75182" y="261035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32594" y="259606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53217" y="1252535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95592" y="2638423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52930" y="2581272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3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我能看拼音写词语。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5825" y="857238"/>
            <a:ext cx="79724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）帮助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gāi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）做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他手里的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球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）然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diào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399" y="10001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779" y="1643060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伯伯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38923" y="160971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67129" y="2209798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62836" y="224789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62160" y="2876548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42895" y="1114413"/>
            <a:ext cx="7943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小马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跑到河边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刚刚抬起前蹄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松鼠又大叫起来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你不要命啦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小马说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让我试试吧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他下了河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小心地蹚到了对岸。原来河水既不像老牛说的那样浅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也不像松鼠说的那样深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请从选文中找出一对反义词。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命”的读音是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音序是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43066" y="928671"/>
            <a:ext cx="3100383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          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95766" y="1552559"/>
            <a:ext cx="17192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mìng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62754" y="1533509"/>
            <a:ext cx="1719259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2191" y="2219309"/>
            <a:ext cx="1719259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生命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5"/>
            <a:ext cx="750099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小马经过自己的尝试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河水很深。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河水很浅。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河水既不像老牛说的那样浅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也不像松鼠说的那样深。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43588" y="271461"/>
            <a:ext cx="657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224</Words>
  <Application>Microsoft Office PowerPoint</Application>
  <PresentationFormat>全屏显示(16:9)</PresentationFormat>
  <Paragraphs>59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12</cp:revision>
  <dcterms:created xsi:type="dcterms:W3CDTF">2021-11-04T06:44:56Z</dcterms:created>
  <dcterms:modified xsi:type="dcterms:W3CDTF">2021-11-05T00:56:06Z</dcterms:modified>
</cp:coreProperties>
</file>