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7104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要是你在野外迷了路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dǎo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chuǎnɡ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diǎn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5911" y="1371589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    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0073" y="1381113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   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8286" y="2638414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    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9573" y="2633650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    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7796" y="3905239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 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1931" y="3900475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  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919164"/>
            <a:ext cx="5134908" cy="129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3488" y="2476501"/>
            <a:ext cx="5210175" cy="1446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462452" y="9334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4462451" y="15763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4443400" y="25146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4438638" y="31956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3124" y="928679"/>
            <a:ext cx="6500841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忠实　　忠诚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雷锋是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的共产主义战士。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太阳是个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的向导。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　　天然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打雷是一种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现象。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大自然有很多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的指南针。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76649" y="15335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86199" y="21002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忠实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67199" y="315276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1036" y="370521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0038" y="985825"/>
            <a:ext cx="36718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要是碰上阴雨天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大树也会来帮忙。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枝叶稠的一面是南方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枝叶稀的一面是北方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00499" y="938201"/>
            <a:ext cx="4829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特别怕太阳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沟渠里的积雪会给你指点方向。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看看哪边雪化得快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哪边化得慢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就可以分辨北方和南方。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找出选段中两对反义词写下来。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雪特别怕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①月亮　　②太阳　　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星星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0242" y="914384"/>
            <a:ext cx="358615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稠            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0239" y="1552559"/>
            <a:ext cx="37100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3742" y="2205021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沟渠里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积雪化得快的一面是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化得慢的一面是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你还有什么办法可以分辨南方、北方呢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7917" y="271446"/>
            <a:ext cx="1300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00414" y="909621"/>
            <a:ext cx="1345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62267" y="2690796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186</Words>
  <Application>Microsoft Office PowerPoint</Application>
  <PresentationFormat>全屏显示(16:9)</PresentationFormat>
  <Paragraphs>74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22</cp:revision>
  <dcterms:created xsi:type="dcterms:W3CDTF">2021-11-04T06:44:56Z</dcterms:created>
  <dcterms:modified xsi:type="dcterms:W3CDTF">2021-11-05T01:20:32Z</dcterms:modified>
</cp:coreProperties>
</file>