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8" r:id="rId7"/>
    <p:sldId id="266" r:id="rId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传统节日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画去加点字的错误读音。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01" y="942963"/>
            <a:ext cx="817247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大街小巷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ɡǎnɡ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赛龙舟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zōu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乞求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5573" y="132924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6520" y="263892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9501" y="131971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56133" y="20055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70782" y="264845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0308" y="198646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609720" y="1123945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05670" y="1119183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76420" y="1790695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576882" y="1790695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290633" y="2333620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91120" y="2390770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71613" y="1203029"/>
            <a:ext cx="601503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窗花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鞭炮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龙舟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月饼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菊花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在括号里填入合适的词语。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2443152" y="1228713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67290" y="1295387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452675" y="1866888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813" y="1933562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2466965" y="2509825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91103" y="2576499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6" grpId="0"/>
      <p:bldP spid="17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8650" y="1031579"/>
            <a:ext cx="6015037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正月初一             元宵节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正月十五             中秋节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五月初五             春节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八月十五             重阳节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九月初九             端午节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把下面的时间和它对应的节日连起来。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649796" y="1662109"/>
            <a:ext cx="30700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正月初一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正月十五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五月初五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八月十五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中秋节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九月初九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00075" y="1860254"/>
            <a:ext cx="7686675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爆竹声中一岁除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春风送暖入屠苏。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清明时节雨纷纷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路上行人欲断魂。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遥知兄弟登高处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遍插茱萸少一人。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6016391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判断下面的诗句与哪个节日有关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将对应的节日写在后边的括号内。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54696" y="196215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59446" y="258127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6692781" y="3243263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152</Words>
  <Application>Microsoft Office PowerPoint</Application>
  <PresentationFormat>全屏显示(16:9)</PresentationFormat>
  <Paragraphs>60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21</cp:revision>
  <dcterms:created xsi:type="dcterms:W3CDTF">2021-11-04T06:44:56Z</dcterms:created>
  <dcterms:modified xsi:type="dcterms:W3CDTF">2021-11-04T09:40:53Z</dcterms:modified>
</cp:coreProperties>
</file>