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7" r:id="rId2"/>
    <p:sldId id="258" r:id="rId3"/>
    <p:sldId id="259" r:id="rId4"/>
    <p:sldId id="260" r:id="rId5"/>
    <p:sldId id="261" r:id="rId6"/>
    <p:sldId id="268" r:id="rId7"/>
    <p:sldId id="263" r:id="rId8"/>
    <p:sldId id="266" r:id="rId9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20" y="-1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8137F-E6A1-4643-8235-088A2E5CC220}" type="datetimeFigureOut">
              <a:rPr lang="zh-CN" altLang="en-US" smtClean="0"/>
              <a:pPr/>
              <a:t>2021/11/4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4357A-C3F2-4DCF-B511-009117288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5" y="3511388"/>
            <a:ext cx="1549140" cy="28469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" name="组合 27"/>
          <p:cNvGrpSpPr/>
          <p:nvPr/>
        </p:nvGrpSpPr>
        <p:grpSpPr>
          <a:xfrm>
            <a:off x="6245412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248820" y="1785933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21277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0" name="组合 22"/>
          <p:cNvGrpSpPr/>
          <p:nvPr/>
        </p:nvGrpSpPr>
        <p:grpSpPr>
          <a:xfrm>
            <a:off x="4857753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8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第四课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4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中国美食</a:t>
            </a:r>
            <a:endParaRPr lang="zh-CN" altLang="en-US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72154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一、给加点的字选择正确的读音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“√”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7202" y="942963"/>
            <a:ext cx="7500990" cy="1299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菠菜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bō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炸酱面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水煮鱼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炒饭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cǎo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chǎo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94139" y="135781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71305" y="2099425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99347" y="1362579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3233" y="1991229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1614477" y="1243017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25" name="TextBox 11"/>
          <p:cNvSpPr txBox="1"/>
          <p:nvPr/>
        </p:nvSpPr>
        <p:spPr>
          <a:xfrm>
            <a:off x="5624503" y="1209679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26" name="TextBox 11"/>
          <p:cNvSpPr txBox="1"/>
          <p:nvPr/>
        </p:nvSpPr>
        <p:spPr>
          <a:xfrm>
            <a:off x="2809864" y="1924053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28" name="TextBox 11"/>
          <p:cNvSpPr txBox="1"/>
          <p:nvPr/>
        </p:nvSpPr>
        <p:spPr>
          <a:xfrm>
            <a:off x="6348938" y="197033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/>
      <p:bldP spid="14" grpId="0"/>
      <p:bldP spid="15" grpId="0"/>
      <p:bldP spid="24" grpId="0"/>
      <p:bldP spid="25" grpId="0"/>
      <p:bldP spid="26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471613" y="1203029"/>
            <a:ext cx="6015037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写出带有下面偏旁的字。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19327" y="1176324"/>
            <a:ext cx="1988045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烧　烤　炒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28850" y="1814499"/>
            <a:ext cx="1988045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鸡　鸭　鹅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15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428875" y="1188741"/>
            <a:ext cx="6015037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吵　　炒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菜　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架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鸡　　机　　积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极　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器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肉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339502"/>
            <a:ext cx="3163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同音字填空。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sp>
        <p:nvSpPr>
          <p:cNvPr id="9" name="TextBox 11"/>
          <p:cNvSpPr txBox="1"/>
          <p:nvPr/>
        </p:nvSpPr>
        <p:spPr>
          <a:xfrm>
            <a:off x="2687521" y="192405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炒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897321" y="1933575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吵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792796" y="195738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炒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725621" y="3190875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</a:t>
            </a:r>
          </a:p>
        </p:txBody>
      </p:sp>
      <p:sp>
        <p:nvSpPr>
          <p:cNvPr id="13" name="TextBox 11"/>
          <p:cNvSpPr txBox="1"/>
          <p:nvPr/>
        </p:nvSpPr>
        <p:spPr>
          <a:xfrm>
            <a:off x="4863981" y="320040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机</a:t>
            </a:r>
          </a:p>
        </p:txBody>
      </p:sp>
      <p:sp>
        <p:nvSpPr>
          <p:cNvPr id="15" name="TextBox 11"/>
          <p:cNvSpPr txBox="1"/>
          <p:nvPr/>
        </p:nvSpPr>
        <p:spPr>
          <a:xfrm>
            <a:off x="6830896" y="3224213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鸡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0" grpId="0"/>
      <p:bldP spid="11" grpId="0"/>
      <p:bldP spid="12" grpId="0"/>
      <p:bldP spid="13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28675" y="974428"/>
            <a:ext cx="7686675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凉拌菠菜　香煎豆腐　红烧茄子　西瓜汁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香菜　苹果　西红柿　芹菜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格尺　橡皮　铅笔　笔记本电脑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339502"/>
            <a:ext cx="80842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在下列词语中不是同一类的下面画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438895" y="1695445"/>
            <a:ext cx="1176343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090732" y="2233607"/>
            <a:ext cx="1176343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419595" y="2976558"/>
            <a:ext cx="1866905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00113" y="1214425"/>
            <a:ext cx="7715248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炖蘑菇    葱爆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茄子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菠菜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炒饭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根据课文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把下面的菜名补充完整。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04926" y="1204888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小鸡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62503" y="1204888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羊肉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19939" y="1176315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14451" y="1900213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红烧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43341" y="1885924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凉拌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29369" y="1857351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蛋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6" grpId="0"/>
      <p:bldP spid="7" grpId="0"/>
      <p:bldP spid="8" grpId="0"/>
      <p:bldP spid="11" grpId="0"/>
      <p:bldP spid="1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8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3" y="156556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300381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72838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2" name="组合 22"/>
          <p:cNvGrpSpPr/>
          <p:nvPr/>
        </p:nvGrpSpPr>
        <p:grpSpPr>
          <a:xfrm>
            <a:off x="4909315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128</Words>
  <Application>Microsoft Office PowerPoint</Application>
  <PresentationFormat>全屏显示(16:9)</PresentationFormat>
  <Paragraphs>62</Paragraphs>
  <Slides>8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lenovop</dc:creator>
  <cp:lastModifiedBy>lenovop</cp:lastModifiedBy>
  <cp:revision>21</cp:revision>
  <dcterms:created xsi:type="dcterms:W3CDTF">2021-11-04T06:44:56Z</dcterms:created>
  <dcterms:modified xsi:type="dcterms:W3CDTF">2021-11-04T09:55:34Z</dcterms:modified>
</cp:coreProperties>
</file>