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1" r:id="rId5"/>
    <p:sldId id="260" r:id="rId6"/>
    <p:sldId id="263" r:id="rId7"/>
    <p:sldId id="264" r:id="rId8"/>
    <p:sldId id="265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723370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第十二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寓言</a:t>
            </a:r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二则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）力尽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wánɡ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羊补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láo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quàn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8899" y="94296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筋疲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217" y="1600198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7336" y="16240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81167" y="2781298"/>
            <a:ext cx="134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  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48120" y="2805102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丢  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95662" y="845841"/>
            <a:ext cx="52909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疲　　　坡　　　波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浪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劳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乏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坊 　　　防　　　放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　　　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我会选字填空。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2043103" y="14287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3767128" y="143827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1819265" y="200501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29040" y="20002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2114540" y="310039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坊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38578" y="30956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1824028" y="36385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76666" y="366236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4562" y="1142991"/>
            <a:ext cx="6500841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街坊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劝告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赶紧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写出近义词。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90974" y="12477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邻居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91362" y="124776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90974" y="190499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赶快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85837" y="1357300"/>
            <a:ext cx="75580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一天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他终于想出了办法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就急忙跑到田里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把禾苗一棵一棵往高里拔。从中午一直忙到太阳落山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弄得筋疲力尽。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判断对错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对的打“√”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错的打“✕”。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急忙”的近义词是“赶忙”。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筋疲力尽”的意思是不疲劳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还有很多力气。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29455" y="885809"/>
            <a:ext cx="8858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500" y="2185975"/>
            <a:ext cx="15442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✕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5"/>
            <a:ext cx="750099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种田人想到了什么办法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给禾苗施肥。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②把禾苗往高里拔。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这种办法好吗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72063" y="285748"/>
            <a:ext cx="7001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776" y="2909885"/>
            <a:ext cx="750099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这种办法不好。因为他急于求成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会让禾苗都枯死的。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203</Words>
  <Application>Microsoft Office PowerPoint</Application>
  <PresentationFormat>全屏显示(16:9)</PresentationFormat>
  <Paragraphs>66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13</cp:revision>
  <dcterms:created xsi:type="dcterms:W3CDTF">2021-11-04T06:44:56Z</dcterms:created>
  <dcterms:modified xsi:type="dcterms:W3CDTF">2021-11-05T00:35:08Z</dcterms:modified>
</cp:coreProperties>
</file>