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7" r:id="rId2"/>
    <p:sldId id="258" r:id="rId3"/>
    <p:sldId id="259" r:id="rId4"/>
    <p:sldId id="260" r:id="rId5"/>
    <p:sldId id="269" r:id="rId6"/>
    <p:sldId id="261" r:id="rId7"/>
    <p:sldId id="268" r:id="rId8"/>
    <p:sldId id="266" r:id="rId9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7" d="100"/>
          <a:sy n="67" d="100"/>
        </p:scale>
        <p:origin x="-120" y="-15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78137F-E6A1-4643-8235-088A2E5CC220}" type="datetimeFigureOut">
              <a:rPr lang="zh-CN" altLang="en-US" smtClean="0"/>
              <a:pPr/>
              <a:t>2021/11/4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14357A-C3F2-4DCF-B511-009117288F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3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6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6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3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3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6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6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1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9" y="743600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5" y="3511388"/>
            <a:ext cx="1549140" cy="284691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二年级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3" name="组合 27"/>
          <p:cNvGrpSpPr/>
          <p:nvPr/>
        </p:nvGrpSpPr>
        <p:grpSpPr>
          <a:xfrm>
            <a:off x="6245412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1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2248820" y="1785933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7" name="组合 13"/>
          <p:cNvGrpSpPr/>
          <p:nvPr/>
        </p:nvGrpSpPr>
        <p:grpSpPr>
          <a:xfrm>
            <a:off x="3521277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0" name="组合 22"/>
          <p:cNvGrpSpPr/>
          <p:nvPr/>
        </p:nvGrpSpPr>
        <p:grpSpPr>
          <a:xfrm>
            <a:off x="4857753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8" y="163238"/>
            <a:ext cx="2375567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7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三</a:t>
            </a:r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4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2" y="201135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3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8" y="2195049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“贝”的故事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9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3786683"/>
            <a:ext cx="1008112" cy="10856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267494"/>
            <a:ext cx="72154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一、给加点的字选择正确的读音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“√”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57202" y="942963"/>
            <a:ext cx="7500990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漂流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piāo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piào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漂亮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piāo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piào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贝壳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ké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qiào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ké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qiào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94139" y="1343528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04144" y="1981704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42199" y="1376865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98945" y="1976941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1743065" y="1300167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25" name="TextBox 11"/>
          <p:cNvSpPr txBox="1"/>
          <p:nvPr/>
        </p:nvSpPr>
        <p:spPr>
          <a:xfrm>
            <a:off x="6210291" y="128111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26" name="TextBox 11"/>
          <p:cNvSpPr txBox="1"/>
          <p:nvPr/>
        </p:nvSpPr>
        <p:spPr>
          <a:xfrm>
            <a:off x="1595427" y="1981203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28" name="TextBox 11"/>
          <p:cNvSpPr txBox="1"/>
          <p:nvPr/>
        </p:nvSpPr>
        <p:spPr>
          <a:xfrm>
            <a:off x="5924540" y="1966917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  <p:bldP spid="12" grpId="0"/>
      <p:bldP spid="14" grpId="0"/>
      <p:bldP spid="15" grpId="0"/>
      <p:bldP spid="24" grpId="0"/>
      <p:bldP spid="25" grpId="0"/>
      <p:bldP spid="26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528763" y="2246017"/>
            <a:ext cx="601503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门	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闭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21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76398" y="1110344"/>
            <a:ext cx="3352802" cy="957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267494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我会选字填空。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38340" y="2224072"/>
            <a:ext cx="545342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319583" y="2233596"/>
            <a:ext cx="545342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47863" y="2862247"/>
            <a:ext cx="545342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000494" y="2871771"/>
            <a:ext cx="545342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12" grpId="0"/>
      <p:bldP spid="15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90713" y="1057279"/>
            <a:ext cx="3255610" cy="977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471612" y="2260304"/>
            <a:ext cx="6015037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267494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我会选字填空。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2338375" y="2281229"/>
            <a:ext cx="545342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币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305288" y="2276465"/>
            <a:ext cx="545342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币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1"/>
          <p:cNvSpPr txBox="1"/>
          <p:nvPr/>
        </p:nvSpPr>
        <p:spPr>
          <a:xfrm>
            <a:off x="2352665" y="2924166"/>
            <a:ext cx="545342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巾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319578" y="2919402"/>
            <a:ext cx="545342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币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16" grpId="0"/>
      <p:bldP spid="17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428875" y="1188741"/>
            <a:ext cx="634365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用“贝”作偏旁的字大多与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赚、赔、购、贫、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”。 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2" y="339502"/>
            <a:ext cx="20858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填空。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6892809" y="1190621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钱财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sp>
        <p:nvSpPr>
          <p:cNvPr id="9" name="TextBox 11"/>
          <p:cNvSpPr txBox="1"/>
          <p:nvPr/>
        </p:nvSpPr>
        <p:spPr>
          <a:xfrm>
            <a:off x="6688022" y="1843083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货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4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14338" y="974428"/>
            <a:ext cx="831532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贝壳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是一些水生动物用来使自己看起来漂亮的东西。	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甲骨文中的“贝”字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画的就是贝类的两扇壳张开的样子。	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人们把贝壳当作饰品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是因为它们很漂亮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很珍贵。	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用“贝”作偏旁的字一定与钱财有关。	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2" y="339502"/>
            <a:ext cx="78774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判断对错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正确的打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错误的打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✕”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</a:p>
        </p:txBody>
      </p:sp>
      <p:sp>
        <p:nvSpPr>
          <p:cNvPr id="9" name="TextBox 11"/>
          <p:cNvSpPr txBox="1"/>
          <p:nvPr/>
        </p:nvSpPr>
        <p:spPr>
          <a:xfrm>
            <a:off x="1315921" y="1566863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✕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1311159" y="2647951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1"/>
          <p:cNvSpPr txBox="1"/>
          <p:nvPr/>
        </p:nvSpPr>
        <p:spPr>
          <a:xfrm>
            <a:off x="7478596" y="322897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11"/>
          <p:cNvSpPr txBox="1"/>
          <p:nvPr/>
        </p:nvSpPr>
        <p:spPr>
          <a:xfrm>
            <a:off x="6154621" y="3776663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✕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10" grpId="0"/>
      <p:bldP spid="17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70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8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3" y="156556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1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2300381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7" name="组合 13"/>
          <p:cNvGrpSpPr/>
          <p:nvPr/>
        </p:nvGrpSpPr>
        <p:grpSpPr>
          <a:xfrm>
            <a:off x="3572838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2" name="组合 22"/>
          <p:cNvGrpSpPr/>
          <p:nvPr/>
        </p:nvGrpSpPr>
        <p:grpSpPr>
          <a:xfrm>
            <a:off x="4909315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145</Words>
  <Application>Microsoft Office PowerPoint</Application>
  <PresentationFormat>全屏显示(16:9)</PresentationFormat>
  <Paragraphs>60</Paragraphs>
  <Slides>8</Slides>
  <Notes>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lenovop</dc:creator>
  <cp:lastModifiedBy>lenovop</cp:lastModifiedBy>
  <cp:revision>21</cp:revision>
  <dcterms:created xsi:type="dcterms:W3CDTF">2021-11-04T06:44:56Z</dcterms:created>
  <dcterms:modified xsi:type="dcterms:W3CDTF">2021-11-04T09:48:16Z</dcterms:modified>
</cp:coreProperties>
</file>