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f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5670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雷锋叔叔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,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你在哪里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2280"/>
          <a:stretch>
            <a:fillRect/>
          </a:stretch>
        </p:blipFill>
        <p:spPr bwMode="auto">
          <a:xfrm>
            <a:off x="942976" y="966787"/>
            <a:ext cx="35433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550" r="38301"/>
          <a:stretch>
            <a:fillRect/>
          </a:stretch>
        </p:blipFill>
        <p:spPr bwMode="auto">
          <a:xfrm>
            <a:off x="5000624" y="1038222"/>
            <a:ext cx="3214687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970"/>
          <a:stretch>
            <a:fillRect/>
          </a:stretch>
        </p:blipFill>
        <p:spPr bwMode="auto">
          <a:xfrm>
            <a:off x="2714627" y="2566988"/>
            <a:ext cx="38385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9605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在后面的括号里打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71849" y="98582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96112" y="11096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4486" y="325277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57264" y="1142991"/>
            <a:ext cx="77581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fēng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wēn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nuǎn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0137" y="1628766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   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24249" y="1652579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锋  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62649" y="1633529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  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1559" y="2928929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洒  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81406" y="2895591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   暖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3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5624" y="974428"/>
            <a:ext cx="73340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温和　　温暖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春天到了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的春风吹红了桃花。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张老师的态度很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地抚摸着小草。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3586153" y="17002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595803" y="235267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819391" y="301942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温柔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286000" y="1000113"/>
            <a:ext cx="63865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小溪说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昨天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他曾路过这里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抱着迷路的孩子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冒着蒙蒙的细雨。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那泥泞路上的脚窝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就是他留下的足迹。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给加点的多音字选择正确的读音。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蒙蒙细雨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měng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蒙古族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měng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4499" y="1628759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méng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30207" y="2928924"/>
            <a:ext cx="311346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měng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5165" y="136733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6115" y="269131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选字填空。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冒　　帽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着大雪去小红家看望生病的小红。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我生日那天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爸爸送给我一顶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足迹”的近义词是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28889" y="1557338"/>
            <a:ext cx="125732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冒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8826" y="2852738"/>
            <a:ext cx="125732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2477" y="3462338"/>
            <a:ext cx="125732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169</Words>
  <Application>Microsoft Office PowerPoint</Application>
  <PresentationFormat>全屏显示(16:9)</PresentationFormat>
  <Paragraphs>68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19</cp:revision>
  <dcterms:created xsi:type="dcterms:W3CDTF">2021-11-04T06:44:56Z</dcterms:created>
  <dcterms:modified xsi:type="dcterms:W3CDTF">2021-11-04T08:59:37Z</dcterms:modified>
</cp:coreProperties>
</file>