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7" r:id="rId8"/>
    <p:sldId id="263" r:id="rId9"/>
    <p:sldId id="264" r:id="rId10"/>
    <p:sldId id="266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21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古诗二首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一、画去下面加点字的错误读音。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28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夜莺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cūn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chūn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cái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cūn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chūn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37030" y="13578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2594" y="136734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56646" y="13197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7469" y="203409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84907" y="199122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85193" y="199123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300157" y="1171570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310057" y="1081082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38944" y="1138232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38232" y="1738308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24369" y="1809745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38844" y="1809745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86110" y="1300154"/>
            <a:ext cx="39862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二、我会写反义词。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043477" y="13716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053001" y="20240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53001" y="2709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5763" y="988716"/>
            <a:ext cx="87582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诗”是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结构的字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部首是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我还能写出两个带有这个部首的字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妆”共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咏柳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一诗中描写柳枝的句子是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三、填空。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381234" y="10525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2671" y="100488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14871" y="1628770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　      语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2619359" y="230504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714984" y="23002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丿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1309671" y="3581397"/>
            <a:ext cx="6319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碧玉妆成一树高　    万条垂下绿丝绦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1071553"/>
            <a:ext cx="777686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咏柳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歌颂柳树。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和柳树说话。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给柳树唱歌。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不知细叶谁裁出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裁剪。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裁缝。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猜测。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四、给下列加点的字词选择正确的解释。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2143130" y="1114415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200507" y="2371724"/>
            <a:ext cx="9286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7004" y="1500691"/>
            <a:ext cx="70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 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3892" y="2824666"/>
            <a:ext cx="567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1071553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二月春风似剪刀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好的。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相似。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四、给下列加点的字词选择正确的解释。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4186243" y="1071552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08616" y="1529266"/>
            <a:ext cx="70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村　居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草长莺飞二月天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拂堤杨柳醉春烟。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散学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忙趁东风放纸鸢。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4836" y="738175"/>
            <a:ext cx="391001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把古诗补充完整。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57711" y="1714489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儿童散学归来早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散学”的意思是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放学。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开学。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东风”的意思是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冬风。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诗句描写了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的美景。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29251" y="285733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2084" y="1585900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24284" y="2709851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161</Words>
  <Application>Microsoft Office PowerPoint</Application>
  <PresentationFormat>全屏显示(16:9)</PresentationFormat>
  <Paragraphs>80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10</cp:revision>
  <dcterms:created xsi:type="dcterms:W3CDTF">2021-11-04T06:44:56Z</dcterms:created>
  <dcterms:modified xsi:type="dcterms:W3CDTF">2021-11-04T07:12:16Z</dcterms:modified>
</cp:coreProperties>
</file>