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7" r:id="rId2"/>
    <p:sldId id="258" r:id="rId3"/>
    <p:sldId id="259" r:id="rId4"/>
    <p:sldId id="260" r:id="rId5"/>
    <p:sldId id="261" r:id="rId6"/>
    <p:sldId id="263" r:id="rId7"/>
    <p:sldId id="264" r:id="rId8"/>
    <p:sldId id="265" r:id="rId9"/>
    <p:sldId id="266" r:id="rId10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-120" y="-2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8137F-E6A1-4643-8235-088A2E5CC220}" type="datetimeFigureOut">
              <a:rPr lang="zh-CN" altLang="en-US" smtClean="0"/>
              <a:pPr/>
              <a:t>2021/11/5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14357A-C3F2-4DCF-B511-009117288F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6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3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3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5" y="3511388"/>
            <a:ext cx="1549140" cy="284691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二年级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3" name="组合 27"/>
          <p:cNvGrpSpPr/>
          <p:nvPr/>
        </p:nvGrpSpPr>
        <p:grpSpPr>
          <a:xfrm>
            <a:off x="6245412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248820" y="1785933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21277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0" name="组合 22"/>
          <p:cNvGrpSpPr/>
          <p:nvPr/>
        </p:nvGrpSpPr>
        <p:grpSpPr>
          <a:xfrm>
            <a:off x="4857753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8" y="163238"/>
            <a:ext cx="2375567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7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找春天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350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57290" y="857238"/>
            <a:ext cx="750099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xún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zhǎo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gū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niɑng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tǔ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chū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liǔ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zhī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dàng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qiū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qiān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táo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huā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14474" y="1328727"/>
            <a:ext cx="12682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寻  找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00592" y="1371598"/>
            <a:ext cx="1343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姑 娘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23986" y="2395527"/>
            <a:ext cx="10871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吐 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24392" y="2438398"/>
            <a:ext cx="1343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柳 枝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47811" y="3476615"/>
            <a:ext cx="19912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荡  秋  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48185" y="3519486"/>
            <a:ext cx="1343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桃  花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214562" y="1142991"/>
            <a:ext cx="650084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叮叮咚咚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二、照样子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写一写。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47899" y="2462203"/>
            <a:ext cx="52341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快快乐乐　干干净净　漂漂亮亮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95624" y="974428"/>
            <a:ext cx="6305354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桃　　挑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水果中我最喜欢吃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子。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弟弟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选了一个最大的梨给我。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2" y="33950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三、选字填空。</a:t>
            </a:r>
          </a:p>
        </p:txBody>
      </p:sp>
      <p:sp>
        <p:nvSpPr>
          <p:cNvPr id="2" name="TextBox 11"/>
          <p:cNvSpPr txBox="1"/>
          <p:nvPr/>
        </p:nvSpPr>
        <p:spPr>
          <a:xfrm>
            <a:off x="4757727" y="171450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桃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2566976" y="236696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挑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2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85720" y="857238"/>
            <a:ext cx="864396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春天像个害羞的小姑娘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遮遮掩掩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躲躲藏藏。我们仔细地找哇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找哇。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小草从地下探出头来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那是春天的眉毛吧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早开的野花一朵两朵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那是春天的眼睛吧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树木吐出点点嫩芽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那是春天的音符吧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解冻的小溪叮叮咚咚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那是春天的琴声吧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195486"/>
            <a:ext cx="84249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59632" y="267495"/>
            <a:ext cx="71700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给下面加点的字选择正确的读音。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嫩芽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nèn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lèn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音符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fú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5" y="914384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nèn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29150" y="1557325"/>
            <a:ext cx="31134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fú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37069" y="1329243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89494" y="2053143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28662" y="267495"/>
            <a:ext cx="750099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请你用“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”画出选文中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AABB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式词语。 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71563" y="1628773"/>
            <a:ext cx="750099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遮遮掩掩　躲躲藏藏　叮叮咚咚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8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3" y="156556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300381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72838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2" name="组合 22"/>
          <p:cNvGrpSpPr/>
          <p:nvPr/>
        </p:nvGrpSpPr>
        <p:grpSpPr>
          <a:xfrm>
            <a:off x="4909315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217</Words>
  <Application>Microsoft Office PowerPoint</Application>
  <PresentationFormat>全屏显示(16:9)</PresentationFormat>
  <Paragraphs>61</Paragraphs>
  <Slides>9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lenovop</dc:creator>
  <cp:lastModifiedBy>lenovop</cp:lastModifiedBy>
  <cp:revision>10</cp:revision>
  <dcterms:created xsi:type="dcterms:W3CDTF">2021-11-04T06:44:56Z</dcterms:created>
  <dcterms:modified xsi:type="dcterms:W3CDTF">2021-11-05T00:34:01Z</dcterms:modified>
</cp:coreProperties>
</file>