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3" r:id="rId6"/>
    <p:sldId id="264" r:id="rId7"/>
    <p:sldId id="267" r:id="rId8"/>
    <p:sldId id="266" r:id="rId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329004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祖先的摇篮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加一加。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499" y="94296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00366" y="1585911"/>
            <a:ext cx="1628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66999" y="223836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05124" y="286225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43224" y="35290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28837" y="1328729"/>
            <a:ext cx="6500841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A.dǎi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B.dài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到了一只兔子。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经过一天的追捕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坏人终于被逮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捕了。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给下列多音字选择正确的读音。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8074" y="206215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672387" y="272890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37257" y="238651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18720" y="309613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2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571624" y="857238"/>
            <a:ext cx="735806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爷爷说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原始森林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我们祖先的摇篮。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有意思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是多大的摇篮啊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浓绿的树荫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一望无边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遮住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了蓝天。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在下面打“√”。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森林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sēn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shēn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祖先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从文中选择合适的词语填空。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的摇篮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的树荫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57430" y="1114408"/>
            <a:ext cx="9715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8507" y="132924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5905" y="1166797"/>
            <a:ext cx="9715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0692" y="2219309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祖先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57717" y="2243121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89845" y="131019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0" grpId="0"/>
      <p:bldP spid="12" grpId="0"/>
      <p:bldP spid="14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717002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我们祖先的摇篮是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原始森林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婴儿住的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地方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买菜用的篮子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4443" y="238110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138</Words>
  <Application>Microsoft Office PowerPoint</Application>
  <PresentationFormat>全屏显示(16:9)</PresentationFormat>
  <Paragraphs>65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23</cp:revision>
  <dcterms:created xsi:type="dcterms:W3CDTF">2021-11-04T06:44:56Z</dcterms:created>
  <dcterms:modified xsi:type="dcterms:W3CDTF">2021-11-05T02:24:13Z</dcterms:modified>
</cp:coreProperties>
</file>