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0" r:id="rId6"/>
    <p:sldId id="263" r:id="rId7"/>
    <p:sldId id="265" r:id="rId8"/>
    <p:sldId id="267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2" y="-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329004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羿射九日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704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睡觉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1725" y="124300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3749" y="256221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5655" y="1329244"/>
            <a:ext cx="448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1415" y="2629405"/>
            <a:ext cx="448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4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14576" y="702966"/>
            <a:ext cx="4514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　　值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　　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持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辛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二、选字填空。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586027" y="14573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952989" y="14382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605075" y="21050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81565" y="208121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2566977" y="34099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4933939" y="33909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2586025" y="40576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62515" y="403384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14587" y="1138564"/>
            <a:ext cx="562927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　棵　座　片　场　块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大树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黑暗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大山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秋雨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西瓜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三、选择合适的量词填空。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7692" y="19335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19378" y="1857365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7693" y="25288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28904" y="25288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28641" y="316704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28904" y="318134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  <p:bldP spid="12" grpId="0"/>
      <p:bldP spid="13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14358" y="857238"/>
            <a:ext cx="79153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神箭手羿决心帮助人们脱离苦海。他翻过九十九座高山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跨过九十九条大河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来到东海边。他登上一座大山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搭上神箭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拉开神弓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对准天上的一个太阳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嗖地就是一箭。那个太阳一下子爆裂开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一团团火球到处乱窜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噗噗地掉在地上。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羿为了射日经历了哪些困难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wavyHe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”在文中画出来。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95715" y="323846"/>
            <a:ext cx="80012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0199" y="2519358"/>
            <a:ext cx="5815013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他翻过九十九座高山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跨过九十九条大河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来到东海边。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5"/>
            <a:ext cx="7500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”画出表示羿射日的动词。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你还能写出几个神话故事的名称吗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81177" y="923921"/>
            <a:ext cx="456249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登上、搭上、拉开、对准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4500" y="2519358"/>
            <a:ext cx="5815013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嫦娥奔月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盘古开天地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精卫填海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》……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246</Words>
  <Application>Microsoft Office PowerPoint</Application>
  <PresentationFormat>全屏显示(16:9)</PresentationFormat>
  <Paragraphs>68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31</cp:revision>
  <dcterms:created xsi:type="dcterms:W3CDTF">2021-11-04T06:44:56Z</dcterms:created>
  <dcterms:modified xsi:type="dcterms:W3CDTF">2023-01-09T07:54:52Z</dcterms:modified>
</cp:coreProperties>
</file>