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1"/>
  </p:notesMasterIdLst>
  <p:sldIdLst>
    <p:sldId id="257" r:id="rId3"/>
    <p:sldId id="258" r:id="rId4"/>
    <p:sldId id="260" r:id="rId5"/>
    <p:sldId id="259" r:id="rId6"/>
    <p:sldId id="261" r:id="rId7"/>
    <p:sldId id="269" r:id="rId8"/>
    <p:sldId id="270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10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沙滩上的童话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1525" y="1042979"/>
            <a:ext cx="73437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chōnɡ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wéi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shēnɡ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wànɡ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980595" y="1647292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  药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109901" y="1724031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   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5476863" y="1676405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  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2963" y="2971805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  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52775" y="2995617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忘  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1" grpId="0"/>
      <p:bldP spid="14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查字典填空。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2939" y="928675"/>
            <a:ext cx="8115324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“火药”中的“药”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按部首查字法先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除去部首后还有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音节是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。“药”在字典中有四种解释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可以治病的东西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用药物医治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有一定作用的化学物品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;④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毒死。那么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火药”中的“药”应选第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种解释。 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7486639" y="95726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852851" y="1566867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6219813" y="1590680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yào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4786301" y="34575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5763" y="988716"/>
            <a:ext cx="8758237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凶狠　凶恶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的敌人杀害了小英雄王二小。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这些排球女将扣球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我会选词填空。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952484" y="17383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3833797" y="2347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85789" y="942963"/>
            <a:ext cx="81724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欢呼着胜利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欢呼着炸死了魔王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欢呼着救出了公主。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公主在哪儿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忽然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我发现妈妈就站在我们身后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微笑着望着我们。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大声说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公主被我们救出来了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救出来了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我抱住了妈妈。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大家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跟着一起叫喊着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欢呼着。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99105" y="4005766"/>
            <a:ext cx="829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2528" y="267495"/>
            <a:ext cx="71700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文段第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句话运用了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圈出第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句话中的动词。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用最后一句话中加点的词语造句。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9239" y="228583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7846" y="1585898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  炸  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9919" y="2952736"/>
            <a:ext cx="40767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我们一起值日。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195</Words>
  <Application>Microsoft Office PowerPoint</Application>
  <PresentationFormat>全屏显示(16:9)</PresentationFormat>
  <Paragraphs>57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1_Office 主题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22</cp:revision>
  <dcterms:created xsi:type="dcterms:W3CDTF">2021-11-04T06:44:56Z</dcterms:created>
  <dcterms:modified xsi:type="dcterms:W3CDTF">2021-11-05T00:15:54Z</dcterms:modified>
</cp:coreProperties>
</file>