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千 人 糕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画去下面加点字的错误读音。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néng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磨面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mǎi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1277" y="138639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2196" y="133400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7469" y="203409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85093" y="199123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67008" y="1109658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19770" y="1119183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519358" y="1747833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34071" y="1747833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625" y="1300154"/>
            <a:ext cx="83867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　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　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　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　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　　　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甜　　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28652" y="20859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38176" y="273844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081327" y="205264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3433751" y="27193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5138727" y="20669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148251" y="271939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105639" y="20764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7458063" y="274320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5763" y="988716"/>
            <a:ext cx="87582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红红火火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(AABB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很多很多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(ABAB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738547" y="1081083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干干净净　快快乐乐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71896" y="1657345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研究研究　思考思考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42987" y="1057263"/>
            <a:ext cx="72151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爸爸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端来一块糕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那糕看上去跟平时吃的糕没什么两样。难道它的味道很特别吗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孩子急忙尝了尝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笑了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这就是平常吃过的米糕嘛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您给我买过。”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给下面加点的字注音。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急忙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平常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4613" y="942958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nán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4859" y="942962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4239" y="132924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61164" y="128161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24226" y="2209783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48476" y="2219308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1851" y="2857483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用下面句中加点的词语写一句话。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难道它的味道很特别吗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37101" y="1386390"/>
            <a:ext cx="848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86001" y="2243121"/>
            <a:ext cx="48863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难道我说的话不对吗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188</Words>
  <Application>Microsoft Office PowerPoint</Application>
  <PresentationFormat>全屏显示(16:9)</PresentationFormat>
  <Paragraphs>65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15</cp:revision>
  <dcterms:created xsi:type="dcterms:W3CDTF">2021-11-04T06:44:56Z</dcterms:created>
  <dcterms:modified xsi:type="dcterms:W3CDTF">2021-11-04T09:11:47Z</dcterms:modified>
</cp:coreProperties>
</file>