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3" r:id="rId7"/>
    <p:sldId id="265" r:id="rId8"/>
    <p:sldId id="264" r:id="rId9"/>
    <p:sldId id="267" r:id="rId10"/>
    <p:sldId id="266" r:id="rId1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839280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第十九课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19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大象的耳朵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77043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给加点字选择正确的读音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√”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857238"/>
            <a:ext cx="750099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扇子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shān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扇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shān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57612" y="124300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09824" y="252663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37082" y="128638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5182" y="2667505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85976" y="1354677"/>
            <a:ext cx="6251575" cy="2260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给下面的字加偏旁组成新字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再组词。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7606" y="1347776"/>
            <a:ext cx="4163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忄         慢     快慢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57606" y="1885940"/>
            <a:ext cx="4163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氵         漫     漫长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57606" y="2486015"/>
            <a:ext cx="4163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辶         遇     遇见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57606" y="3057513"/>
            <a:ext cx="4163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亻         偶     偶然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95624" y="974428"/>
            <a:ext cx="63053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耳朵</a:t>
            </a:r>
            <a:endParaRPr lang="en-US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竹竿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填量词。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2285989" y="94297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309801" y="18097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5720" y="857238"/>
            <a:ext cx="86439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可是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大象的耳朵眼儿里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经常有小虫子飞进去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还在里面跳舞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吵得他又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tóu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tònɡ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又心烦。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zuì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hòu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大象还是把他的耳朵放了下来。这样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虫子飞不进去了。有虫子来的话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大象只要把他的大耳朵一扇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就能把他们赶跑。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大象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我还是让耳朵耷拉着吧。人家是人家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我是我。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8662" y="267495"/>
            <a:ext cx="750099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42988" y="1571623"/>
            <a:ext cx="188597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   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3924" y="948533"/>
            <a:ext cx="75009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tóu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tòng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zuì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hòu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47711" y="2229645"/>
            <a:ext cx="750099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写反义词。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8526" y="1566859"/>
            <a:ext cx="18859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  后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47926" y="2862259"/>
            <a:ext cx="188597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偶尔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6" grpId="0"/>
      <p:bldP spid="7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用句中加点的词语写一句话。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有虫子来的话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大象只要把他的大耳朵一扇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能把他们赶跑。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28837" y="2657463"/>
            <a:ext cx="66722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只要有毅力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就没有克服不了的困难。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37443" y="1329243"/>
            <a:ext cx="991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89457" y="2053143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我还是让耳朵耷拉着吧。人家是人家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我是我。”这句话告诉我们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要接受别人的建议。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不要为了迎合别人而改变自己。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要听别人的话。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1" y="871526"/>
            <a:ext cx="6000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297</Words>
  <Application>Microsoft Office PowerPoint</Application>
  <PresentationFormat>全屏显示(16:9)</PresentationFormat>
  <Paragraphs>65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15</cp:revision>
  <dcterms:created xsi:type="dcterms:W3CDTF">2021-11-04T06:44:56Z</dcterms:created>
  <dcterms:modified xsi:type="dcterms:W3CDTF">2021-11-05T01:42:08Z</dcterms:modified>
</cp:coreProperties>
</file>