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tiff" ContentType="image/tiff"/>
  <Override PartName="/ppt/notesSlides/notesSlide8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0"/>
  </p:notesMasterIdLst>
  <p:sldIdLst>
    <p:sldId id="257" r:id="rId2"/>
    <p:sldId id="258" r:id="rId3"/>
    <p:sldId id="259" r:id="rId4"/>
    <p:sldId id="261" r:id="rId5"/>
    <p:sldId id="260" r:id="rId6"/>
    <p:sldId id="263" r:id="rId7"/>
    <p:sldId id="265" r:id="rId8"/>
    <p:sldId id="266" r:id="rId9"/>
  </p:sldIdLst>
  <p:sldSz cx="9144000" cy="5143500" type="screen16x9"/>
  <p:notesSz cx="6858000" cy="9144000"/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987" autoAdjust="0"/>
    <p:restoredTop sz="94660"/>
  </p:normalViewPr>
  <p:slideViewPr>
    <p:cSldViewPr snapToGrid="0">
      <p:cViewPr varScale="1">
        <p:scale>
          <a:sx n="67" d="100"/>
          <a:sy n="67" d="100"/>
        </p:scale>
        <p:origin x="-120" y="-20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678137F-E6A1-4643-8235-088A2E5CC220}" type="datetimeFigureOut">
              <a:rPr lang="zh-CN" altLang="en-US" smtClean="0"/>
              <a:pPr/>
              <a:t>2021/11/5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14357A-C3F2-4DCF-B511-009117288F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5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3" y="273845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6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6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3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3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1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1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1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1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6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blinds dir="vert"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Relationship Id="rId9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tif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tiff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tif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1.tif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tif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tif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31553">
            <a:off x="4861606" y="3315444"/>
            <a:ext cx="3552279" cy="228490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341947">
            <a:off x="-551719" y="3695701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53279" y="743600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9552" y="464142"/>
            <a:ext cx="1498298" cy="4679358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 rot="18455707">
            <a:off x="1934649" y="181146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513818" y="188228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437644" y="1789486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215739" y="18769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690475" y="3511388"/>
            <a:ext cx="1549140" cy="284691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人教版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二年级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下</a:t>
            </a:r>
            <a:endParaRPr lang="zh-CN" altLang="en-US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3" name="组合 27"/>
          <p:cNvGrpSpPr/>
          <p:nvPr/>
        </p:nvGrpSpPr>
        <p:grpSpPr>
          <a:xfrm>
            <a:off x="6245412" y="2021230"/>
            <a:ext cx="1015565" cy="876446"/>
            <a:chOff x="8395962" y="2087411"/>
            <a:chExt cx="1354086" cy="1168595"/>
          </a:xfrm>
        </p:grpSpPr>
        <p:sp>
          <p:nvSpPr>
            <p:cNvPr id="42" name="圆角矩形 41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文本框 18"/>
            <p:cNvSpPr txBox="1"/>
            <p:nvPr/>
          </p:nvSpPr>
          <p:spPr>
            <a:xfrm rot="854957">
              <a:off x="8522427" y="2097191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读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" name="组合 2"/>
          <p:cNvGrpSpPr/>
          <p:nvPr/>
        </p:nvGrpSpPr>
        <p:grpSpPr>
          <a:xfrm>
            <a:off x="2248820" y="1785933"/>
            <a:ext cx="1015565" cy="897260"/>
            <a:chOff x="3067172" y="1678431"/>
            <a:chExt cx="1354086" cy="1196347"/>
          </a:xfrm>
        </p:grpSpPr>
        <p:sp>
          <p:nvSpPr>
            <p:cNvPr id="45" name="圆角矩形 4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完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7" name="组合 13"/>
          <p:cNvGrpSpPr/>
          <p:nvPr/>
        </p:nvGrpSpPr>
        <p:grpSpPr>
          <a:xfrm>
            <a:off x="3521277" y="1979116"/>
            <a:ext cx="1015565" cy="876446"/>
            <a:chOff x="4763782" y="2031260"/>
            <a:chExt cx="1354086" cy="1168595"/>
          </a:xfrm>
        </p:grpSpPr>
        <p:sp>
          <p:nvSpPr>
            <p:cNvPr id="48" name="圆角矩形 47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C000"/>
                  </a:solidFill>
                </a:rPr>
                <a:t>全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10" name="组合 22"/>
          <p:cNvGrpSpPr/>
          <p:nvPr/>
        </p:nvGrpSpPr>
        <p:grpSpPr>
          <a:xfrm>
            <a:off x="4857753" y="1931171"/>
            <a:ext cx="1015565" cy="898954"/>
            <a:chOff x="6545751" y="1967332"/>
            <a:chExt cx="1354086" cy="1198604"/>
          </a:xfrm>
        </p:grpSpPr>
        <p:sp>
          <p:nvSpPr>
            <p:cNvPr id="51" name="圆角矩形 50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 rot="20892565">
              <a:off x="6675419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</a:rPr>
                <a:t>解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53" name="矩形 52"/>
          <p:cNvSpPr/>
          <p:nvPr/>
        </p:nvSpPr>
        <p:spPr>
          <a:xfrm>
            <a:off x="2428860" y="714362"/>
            <a:ext cx="4214842" cy="1071570"/>
          </a:xfrm>
          <a:prstGeom prst="rect">
            <a:avLst/>
          </a:prstGeom>
        </p:spPr>
        <p:txBody>
          <a:bodyPr wrap="none" lIns="68579" tIns="34289" rIns="68579" bIns="34289">
            <a:prstTxWarp prst="textArchUp">
              <a:avLst>
                <a:gd name="adj" fmla="val 10812770"/>
              </a:avLst>
            </a:prstTxWarp>
            <a:spAutoFit/>
          </a:bodyPr>
          <a:lstStyle/>
          <a:p>
            <a:r>
              <a:rPr lang="zh-CN" altLang="en-US" sz="5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小  学  教  材</a:t>
            </a:r>
            <a:endParaRPr lang="zh-CN" altLang="en-US" sz="5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  <p:bldP spid="5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2258" y="163238"/>
            <a:ext cx="2839280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1115616" y="915567"/>
            <a:ext cx="2031325" cy="64633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第二十课</a:t>
            </a:r>
            <a:endParaRPr lang="zh-CN" altLang="en-US" sz="36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2" name="组合 36"/>
          <p:cNvGrpSpPr/>
          <p:nvPr/>
        </p:nvGrpSpPr>
        <p:grpSpPr>
          <a:xfrm>
            <a:off x="2714614" y="1914151"/>
            <a:ext cx="1021337" cy="1000376"/>
            <a:chOff x="3620985" y="1717006"/>
            <a:chExt cx="1010329" cy="989595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3620985" y="1717006"/>
              <a:ext cx="1010329" cy="989595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3891252" y="2011358"/>
              <a:ext cx="658393" cy="5784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dirty="0" smtClean="0">
                  <a:solidFill>
                    <a:srgbClr val="EA6C8A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20</a:t>
              </a:r>
              <a:endParaRPr lang="en-US" sz="3200" dirty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sp>
        <p:nvSpPr>
          <p:cNvPr id="51" name="矩形 50"/>
          <p:cNvSpPr/>
          <p:nvPr/>
        </p:nvSpPr>
        <p:spPr>
          <a:xfrm>
            <a:off x="3755428" y="2195049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蜘蛛开店</a:t>
            </a:r>
            <a:endParaRPr lang="zh-CN" altLang="en-US" sz="3200" dirty="0" smtClean="0">
              <a:solidFill>
                <a:srgbClr val="EA6C8A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1006859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ldLvl="0" animBg="1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5" y="3786683"/>
            <a:ext cx="1008112" cy="1085658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23528" y="267494"/>
            <a:ext cx="770435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一、给加点字选择正确的读音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在下面打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“√”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357290" y="857238"/>
            <a:ext cx="750099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商店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sāng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shāng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纺织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zī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zhī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终于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zōng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zhōng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 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星期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qī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xī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843337" y="1200139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710362" y="1183611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437082" y="1286380"/>
            <a:ext cx="360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• 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475182" y="2667505"/>
            <a:ext cx="360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• 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632844" y="1310190"/>
            <a:ext cx="360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• 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670944" y="2648451"/>
            <a:ext cx="360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• 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848099" y="2536161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105525" y="2521874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  <p:bldP spid="11" grpId="0"/>
      <p:bldP spid="13" grpId="0"/>
      <p:bldP spid="16" grpId="0"/>
      <p:bldP spid="12" grpId="0"/>
      <p:bldP spid="14" grpId="0"/>
      <p:bldP spid="15" grpId="0"/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295624" y="974428"/>
            <a:ext cx="630535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diàn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铺　	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灯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台     商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wán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耍	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成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笑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工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11562" y="339502"/>
            <a:ext cx="52116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二、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根据拼音填入合适的汉字。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TextBox 11"/>
          <p:cNvSpPr txBox="1"/>
          <p:nvPr/>
        </p:nvSpPr>
        <p:spPr>
          <a:xfrm>
            <a:off x="2786051" y="1071567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店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11"/>
          <p:cNvSpPr txBox="1"/>
          <p:nvPr/>
        </p:nvSpPr>
        <p:spPr>
          <a:xfrm>
            <a:off x="5424476" y="1081092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电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11"/>
          <p:cNvSpPr txBox="1"/>
          <p:nvPr/>
        </p:nvSpPr>
        <p:spPr>
          <a:xfrm>
            <a:off x="2762239" y="1676404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电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567351" y="1724029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店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1"/>
          <p:cNvSpPr txBox="1"/>
          <p:nvPr/>
        </p:nvSpPr>
        <p:spPr>
          <a:xfrm>
            <a:off x="2700327" y="2343154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玩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376852" y="2347915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完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1"/>
          <p:cNvSpPr txBox="1"/>
          <p:nvPr/>
        </p:nvSpPr>
        <p:spPr>
          <a:xfrm>
            <a:off x="2709852" y="2981330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玩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386377" y="2986091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完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  <p:bldP spid="2" grpId="0"/>
      <p:bldP spid="9" grpId="0"/>
      <p:bldP spid="10" grpId="0"/>
      <p:bldP spid="12" grpId="0"/>
      <p:bldP spid="13" grpId="0"/>
      <p:bldP spid="14" grpId="0"/>
      <p:bldP spid="15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/>
        </p:nvSpPr>
        <p:spPr>
          <a:xfrm>
            <a:off x="2152874" y="1060153"/>
            <a:ext cx="6305354" cy="26015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商店	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小木屋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围巾	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河马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51520" y="267494"/>
            <a:ext cx="7358114" cy="664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三、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填量词。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171831" y="1176319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家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357304"/>
            <a:ext cx="2319422" cy="3191262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3171831" y="1814499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间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171831" y="2414574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条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171831" y="3100376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只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7" grpId="0"/>
      <p:bldP spid="9" grpId="0"/>
      <p:bldP spid="12" grpId="0"/>
      <p:bldP spid="13" grpId="0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285720" y="857238"/>
            <a:ext cx="8643966" cy="2243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第二天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蜘蛛的招牌又换了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上面写着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:“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袜子编织店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每位顾客只需付一元钱。”</a:t>
            </a: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可是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蜘蛛看到顾客后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却吓得匆忙跑回网上。原来那位顾客竟是一条四十二只脚的蜈蚣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!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67544" y="195486"/>
            <a:ext cx="842493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四、课内阅读。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47" name="图片 46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928662" y="267495"/>
            <a:ext cx="750099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文中写了两种动物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分别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  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 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写近义词。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匆忙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——(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蜈蚣一共有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只脚。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十二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四十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四十二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157263" y="857248"/>
            <a:ext cx="1885975" cy="637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蜘蛛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795563" y="866772"/>
            <a:ext cx="1885975" cy="637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蜈蚣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819376" y="2190747"/>
            <a:ext cx="1885975" cy="637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慌忙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357538" y="2828923"/>
            <a:ext cx="1885975" cy="637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C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9" grpId="0"/>
      <p:bldP spid="12" grpId="0"/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24870" y="3407299"/>
            <a:ext cx="1673107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53278" y="743599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3528" y="267494"/>
            <a:ext cx="1498298" cy="4679358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3" y="1565560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1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" name="组合 2"/>
          <p:cNvGrpSpPr/>
          <p:nvPr/>
        </p:nvGrpSpPr>
        <p:grpSpPr>
          <a:xfrm>
            <a:off x="2300381" y="1258824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7" name="组合 13"/>
          <p:cNvGrpSpPr/>
          <p:nvPr/>
        </p:nvGrpSpPr>
        <p:grpSpPr>
          <a:xfrm>
            <a:off x="3572838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12" name="组合 22"/>
          <p:cNvGrpSpPr/>
          <p:nvPr/>
        </p:nvGrpSpPr>
        <p:grpSpPr>
          <a:xfrm>
            <a:off x="4909315" y="1475501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571868" y="2857502"/>
            <a:ext cx="2692084" cy="43858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源自教材 拓展教参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MODEL_TYPE" val="cover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175</Words>
  <Application>Microsoft Office PowerPoint</Application>
  <PresentationFormat>全屏显示(16:9)</PresentationFormat>
  <Paragraphs>69</Paragraphs>
  <Slides>8</Slides>
  <Notes>8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9" baseType="lpstr"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lenovop</dc:creator>
  <cp:lastModifiedBy>lenovop</cp:lastModifiedBy>
  <cp:revision>18</cp:revision>
  <dcterms:created xsi:type="dcterms:W3CDTF">2021-11-04T06:44:56Z</dcterms:created>
  <dcterms:modified xsi:type="dcterms:W3CDTF">2021-11-05T01:50:33Z</dcterms:modified>
</cp:coreProperties>
</file>