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0" r:id="rId6"/>
    <p:sldId id="263" r:id="rId7"/>
    <p:sldId id="264" r:id="rId8"/>
    <p:sldId id="267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71049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太空生活趣事多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zǎo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shī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qù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  <a:p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rónɡ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599" y="1385876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  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52848" y="1366825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 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95424" y="2838439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浴 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3798" y="2847962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  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143124" y="928679"/>
            <a:ext cx="65008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239486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833677" y="9763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2833677" y="153352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2833677" y="207169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容易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2833677" y="2628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2833677" y="319564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宝贝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2833677" y="37528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室内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10" grpId="0"/>
      <p:bldP spid="13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43124" y="928679"/>
            <a:ext cx="6500841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宇→宇宙→宇宙飞船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航→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)→(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)→(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48021" y="1662102"/>
            <a:ext cx="3252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航空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航空公司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14686" y="2328852"/>
            <a:ext cx="3433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队员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少先队员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0026" y="842950"/>
            <a:ext cx="8458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航天员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在太空中洗澡可不是一件容易的事。从喷头喷出的水总是飘浮在空中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为了解决这个问题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科研人员做了一个试验。他们设计了一个密封浴桶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在下边安装吸管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它可以把喷头喷出来的水朝一个方向吸。但洗完澡以后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航天员还要花很长时间清理身体上和浴桶里的水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实在太麻烦了。所以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现在航天员通常只用免洗湿巾擦拭身体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这就简单省事多了。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给下列加点字选择正确的读音。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rónɡ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yónɡ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密封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8879" y="1185847"/>
            <a:ext cx="7429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43677" y="1123934"/>
            <a:ext cx="7429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0408" y="133400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7621" y="131495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5627" y="2162159"/>
            <a:ext cx="143351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90865" y="2843195"/>
            <a:ext cx="143351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密闭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这段文字写了宇航员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洗澡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如何喝水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29217" y="357171"/>
            <a:ext cx="130015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240</Words>
  <Application>Microsoft Office PowerPoint</Application>
  <PresentationFormat>全屏显示(16:9)</PresentationFormat>
  <Paragraphs>69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29</cp:revision>
  <dcterms:created xsi:type="dcterms:W3CDTF">2021-11-04T06:44:56Z</dcterms:created>
  <dcterms:modified xsi:type="dcterms:W3CDTF">2021-11-05T01:32:01Z</dcterms:modified>
</cp:coreProperties>
</file>