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7" r:id="rId8"/>
    <p:sldId id="266" r:id="rId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8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彩色的梦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一、画去下面加点字的错误读音。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202" y="942963"/>
            <a:ext cx="7500990" cy="646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聊天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liáo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lào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pín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pínɡ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烟囱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cōnɡ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sōnɡ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6992" y="135781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75418" y="133876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13822" y="133400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128832" y="1157283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595682" y="1166807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238994" y="1195382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1525" y="1042979"/>
            <a:ext cx="73437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cǎi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）色铅笔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是大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sēn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         ）林的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línɡ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         ） 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mènɡ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         ）境里小屋的烟囱上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jiē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         ）一个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pínɡ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         ）果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         ）的太阳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二、拼一拼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写一写。 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000365" y="11144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067539" y="113824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3490901" y="179070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精灵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3143239" y="245745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1352539" y="306705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4648189" y="310515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1428739" y="371475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般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1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5763" y="988716"/>
            <a:ext cx="87582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　　　彩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茶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色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摘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虹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蓝　　　篮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球　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色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　　　苹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果　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淡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三、选字填空。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52484" y="15811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76508" y="157638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86258" y="160019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6148371" y="160495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857234" y="265747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2724134" y="268128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篮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4691046" y="266223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篮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6453171" y="269557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</a:t>
            </a:r>
          </a:p>
        </p:txBody>
      </p:sp>
      <p:sp>
        <p:nvSpPr>
          <p:cNvPr id="20" name="TextBox 11"/>
          <p:cNvSpPr txBox="1"/>
          <p:nvPr/>
        </p:nvSpPr>
        <p:spPr>
          <a:xfrm>
            <a:off x="966772" y="376713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</a:p>
        </p:txBody>
      </p:sp>
      <p:sp>
        <p:nvSpPr>
          <p:cNvPr id="21" name="TextBox 11"/>
          <p:cNvSpPr txBox="1"/>
          <p:nvPr/>
        </p:nvSpPr>
        <p:spPr>
          <a:xfrm>
            <a:off x="2833672" y="37909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4800584" y="377189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</a:p>
        </p:txBody>
      </p:sp>
      <p:sp>
        <p:nvSpPr>
          <p:cNvPr id="23" name="TextBox 11"/>
          <p:cNvSpPr txBox="1"/>
          <p:nvPr/>
        </p:nvSpPr>
        <p:spPr>
          <a:xfrm>
            <a:off x="6205521" y="379094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85746" y="1671628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的草坪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的野花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的天空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的森林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的太阳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的梦境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四、在括号里填上合适的词语。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928692" y="1643053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大块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181479" y="1652577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6792" y="2324090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大片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4219579" y="2333614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葱郁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19177" y="2976553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火红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4271964" y="2986077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8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57183" y="1900228"/>
            <a:ext cx="77768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他们躺在铅笔盒里聊天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一打开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就在白纸上跳蹦。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用下面加点的字造句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842967" y="3086090"/>
            <a:ext cx="76009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下课铃声一响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同学们就陆续走出教室。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94579" y="2400805"/>
            <a:ext cx="706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7103" y="2410329"/>
            <a:ext cx="706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204</Words>
  <Application>Microsoft Office PowerPoint</Application>
  <PresentationFormat>全屏显示(16:9)</PresentationFormat>
  <Paragraphs>71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13</cp:revision>
  <dcterms:created xsi:type="dcterms:W3CDTF">2021-11-04T06:44:56Z</dcterms:created>
  <dcterms:modified xsi:type="dcterms:W3CDTF">2021-11-05T00:00:22Z</dcterms:modified>
</cp:coreProperties>
</file>