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1" r:id="rId5"/>
    <p:sldId id="260" r:id="rId6"/>
    <p:sldId id="263" r:id="rId7"/>
    <p:sldId id="267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72337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画杨桃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wèi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shǎng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87" y="1485890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  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86205" y="1485898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  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5436" y="2795577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    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52711" y="1531641"/>
            <a:ext cx="76340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我会写近义词。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2795578" y="16240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91241" y="166211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教导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5763" y="842951"/>
            <a:ext cx="84724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老师审视了一下讲桌上的杨桃。”“审”的意思有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详细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讯问案件。在句中应选第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种意思。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老师总是和颜悦色地对我们说话。”“悦”的意思有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愉快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使愉快。在句中应选第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种意思。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爸爸对我要求很严。”“严”的意思有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不放松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紧密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没有空隙。在句中应选第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种意思。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10342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做选择。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05586" y="144779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91099" y="25479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19624" y="36623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0100" y="857237"/>
            <a:ext cx="75580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于是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老师请这几个同学轮流坐到我的座位上。他对第一个坐下的同学说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现在你看看那杨桃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像你平时看到的杨桃吗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像。”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像什么呢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五角星。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0100" y="857237"/>
            <a:ext cx="75580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下一个。”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老师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让这几个同学回到自己的座位上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然后和颜悦色地说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大家发现了吗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看的角度不同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杨桃的样子也就不一样。当我们看见别人把杨桃画成五角星的时候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不要忙着发笑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要看看人家是从什么角度看的。”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给下列加点字注音。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座位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和颜悦色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角度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我会写近义词。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和颜悦色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5" y="900096"/>
            <a:ext cx="12858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lún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65643" y="134352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2693" y="135305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3831" y="199599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04206" y="195312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81630" y="866759"/>
            <a:ext cx="12858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zuò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0843" y="1533509"/>
            <a:ext cx="12858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yuè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72131" y="1571608"/>
            <a:ext cx="12858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24292" y="2867008"/>
            <a:ext cx="16763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和蔼可亲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造句。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老师的话告诉我们一个什么道理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5326" y="952497"/>
            <a:ext cx="750099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天上的星星像宝石一样闪闪发亮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1051" y="2352673"/>
            <a:ext cx="6934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同一事物从不同的角度看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会有不同的结果。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328</Words>
  <Application>Microsoft Office PowerPoint</Application>
  <PresentationFormat>全屏显示(16:9)</PresentationFormat>
  <Paragraphs>69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21</cp:revision>
  <dcterms:created xsi:type="dcterms:W3CDTF">2021-11-04T06:44:56Z</dcterms:created>
  <dcterms:modified xsi:type="dcterms:W3CDTF">2021-11-05T00:43:57Z</dcterms:modified>
</cp:coreProperties>
</file>