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邓小平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爷爷植树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植树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引人注目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休息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(xi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茁壮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4134" y="13578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6519" y="26532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2271" y="136257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7520" y="200551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56469" y="263416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42230" y="200551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2200265" y="13144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553190" y="12954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1495415" y="19097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5924540" y="19526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1"/>
          <p:cNvSpPr txBox="1"/>
          <p:nvPr/>
        </p:nvSpPr>
        <p:spPr>
          <a:xfrm>
            <a:off x="2824152" y="25241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6138852" y="24812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16" grpId="0"/>
      <p:bldP spid="17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7513"/>
          <a:stretch>
            <a:fillRect/>
          </a:stretch>
        </p:blipFill>
        <p:spPr bwMode="auto">
          <a:xfrm>
            <a:off x="3100387" y="1143000"/>
            <a:ext cx="39862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802"/>
          <a:stretch>
            <a:fillRect/>
          </a:stretch>
        </p:blipFill>
        <p:spPr bwMode="auto">
          <a:xfrm>
            <a:off x="3057526" y="2600325"/>
            <a:ext cx="40528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加偏旁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057639" y="928678"/>
            <a:ext cx="2353529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      值日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      植树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067159" y="2381245"/>
            <a:ext cx="2353529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      注意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      柱子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28963" y="988716"/>
            <a:ext cx="60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把下面的词语补充完整。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767121" y="1095371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7646" y="1714496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133834" y="2376484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个树坑挖好了。邓爷爷精心地挑选了一棵茁壮的柏树苗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小心地移入树坑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又挥锹填了几锹土。他站到几步之外仔细看看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觉得不是很直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连声说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他又走上前把树苗扶正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棵绿油油的小柏树栽好了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就像战士一样笔直地站在那里。邓爷爷的脸上露出了满意的笑容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填量词。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坑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柏树苗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71714" y="88580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9196" y="928675"/>
            <a:ext cx="842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38525" y="219549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62339" y="2847954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2528" y="267495"/>
            <a:ext cx="717002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”画出描写邓小平爷爷植树时动作的动词。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一棵绿油油的小柏树栽好了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就像战士一样笔直地站在那里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6427" y="985817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5919" y="3343263"/>
            <a:ext cx="58721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一朵金灿灿的太阳花盛开了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36" y="4024292"/>
            <a:ext cx="50911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娃娃一样可爱地立在那里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252</Words>
  <Application>Microsoft Office PowerPoint</Application>
  <PresentationFormat>全屏显示(16:9)</PresentationFormat>
  <Paragraphs>71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17</cp:revision>
  <dcterms:created xsi:type="dcterms:W3CDTF">2021-11-04T06:44:56Z</dcterms:created>
  <dcterms:modified xsi:type="dcterms:W3CDTF">2021-11-04T08:12:50Z</dcterms:modified>
</cp:coreProperties>
</file>