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7" r:id="rId7"/>
    <p:sldId id="268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8662" y="267495"/>
            <a:ext cx="750099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正巧”的近义词是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这段文字写了鼹鼠先生路过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的家。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填序号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松鼠太太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刺猬太太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14839" y="300038"/>
            <a:ext cx="12573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恰巧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95951" y="895348"/>
            <a:ext cx="12573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开满鲜花的小路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46666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写汉字。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857238"/>
            <a:ext cx="75009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王明是一位快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yuán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）。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shu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）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经常帮助有困难的人。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43549" y="94296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递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95711" y="16240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叔叔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4562" y="1142991"/>
            <a:ext cx="6500841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 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29037" y="130015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邮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邮票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礼0.jpg" descr="id:2147486680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4666" y="2646653"/>
            <a:ext cx="220421" cy="39658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767134" y="1924041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递　传递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05234" y="257650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　礼物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95624" y="974428"/>
            <a:ext cx="6305354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原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我已经是一名少先队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这支笔没有丢啊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选字填空。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5272078" y="17145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员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009763" y="235267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95624" y="974428"/>
            <a:ext cx="630535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的礼物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的鲜花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包裹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礼物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摩托车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6551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在括号里填上合适的词语。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1557328" y="172879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五颜六色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824026" y="298132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848213" y="29765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骑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11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95624" y="974428"/>
            <a:ext cx="70625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门前开着一大片五颜六色的鲜花。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山坡上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蓝天上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6102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注意加点的部分。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2900352" y="1685928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长满了郁郁葱葱的大树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2862251" y="2290766"/>
            <a:ext cx="4512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飘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着一大朵洁白无瑕的云彩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46970" y="1381630"/>
            <a:ext cx="2482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•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1470" y="1000113"/>
            <a:ext cx="81010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鼹鼠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先生路过刺猬太太家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刺猬太太走出门。看到门前开着一大片绚丽多彩的鲜花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她惊奇地说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这是谁在我家门前种的花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多美啊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从文中选择合适的词语填空。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的鲜花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5" y="928671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绚丽多彩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3050" y="1571612"/>
            <a:ext cx="311346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惊奇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252</Words>
  <Application>Microsoft Office PowerPoint</Application>
  <PresentationFormat>全屏显示(16:9)</PresentationFormat>
  <Paragraphs>70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13</cp:revision>
  <dcterms:created xsi:type="dcterms:W3CDTF">2021-11-04T06:44:56Z</dcterms:created>
  <dcterms:modified xsi:type="dcterms:W3CDTF">2021-11-04T07:50:25Z</dcterms:modified>
</cp:coreProperties>
</file>