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8" r:id="rId9"/>
    <p:sldId id="267" r:id="rId10"/>
    <p:sldId id="269" r:id="rId11"/>
    <p:sldId id="270" r:id="rId12"/>
    <p:sldId id="266" r:id="rId1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这段文字共有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句话。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作者在心中称呼喜鹊为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71989" y="21429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1846" y="1557323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7508" y="1566849"/>
            <a:ext cx="180499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8771" y="2138348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喜鹊阿姨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枫树上的喜鹊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321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渡口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遮蔽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9892" y="137210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2280" y="266750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13634" y="144830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676389" y="139065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157901" y="13573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185976" y="262890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1525" y="1042979"/>
            <a:ext cx="7343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ā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fānɡ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biàn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85802" y="1757367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 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838564" y="1738318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   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04863" y="3048005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  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3657589" y="304324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  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5763" y="988716"/>
            <a:ext cx="87582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它好像一把很大又很高的绿色太阳伞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一直打开着。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写句子。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409559" y="1752597"/>
            <a:ext cx="5599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个大圆盘挂在空中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8609" y="1328728"/>
            <a:ext cx="777686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伤心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写出下列词语的反义词。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2457454" y="1357303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57454" y="2038340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57454" y="2690803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2884" y="428616"/>
            <a:ext cx="77768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上面的反义词中选择合适的词语填空。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孩子的成绩有所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家长不要一味指责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要帮孩子分析原因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一起努力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这样孩子的成绩才会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她在放学的路上帮助了别人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心里很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。可是因为回家晚了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妈妈训斥了她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8" name="TextBox 11"/>
          <p:cNvSpPr txBox="1"/>
          <p:nvPr/>
        </p:nvSpPr>
        <p:spPr>
          <a:xfrm>
            <a:off x="3771904" y="1100128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81117" y="2366952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2741" y="3005124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672263" y="3643302"/>
            <a:ext cx="1628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1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8620" y="1500178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叽叽喳喳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东张西望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含反义词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照样子写词语。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2400299" y="1500177"/>
            <a:ext cx="60436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安安静静　干干净净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开开心心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9673" y="2830794"/>
            <a:ext cx="60436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出生入死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深入浅出　左顾右盼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14425" y="1171563"/>
            <a:ext cx="71580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我喜欢站在枫树下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抬头看喜鹊的窝。我常常觉得喜鹊会跟我说话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我像童话书里那样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在心中称呼她喜鹊阿姨。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222</Words>
  <Application>Microsoft Office PowerPoint</Application>
  <PresentationFormat>全屏显示(16:9)</PresentationFormat>
  <Paragraphs>76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1_Office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18</cp:revision>
  <dcterms:created xsi:type="dcterms:W3CDTF">2021-11-04T06:44:56Z</dcterms:created>
  <dcterms:modified xsi:type="dcterms:W3CDTF">2021-11-05T00:08:41Z</dcterms:modified>
</cp:coreProperties>
</file>