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7" r:id="rId7"/>
    <p:sldId id="263" r:id="rId8"/>
    <p:sldId id="264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71049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古诗二首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yún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yínɡ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5886" y="1371589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 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86228" y="1385886"/>
            <a:ext cx="1628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  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5411" y="2666989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   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24330" y="2666998"/>
            <a:ext cx="1604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   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81335" y="674387"/>
            <a:ext cx="72483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乌云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大风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房子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小溪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彩虹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的空气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的叫声</a:t>
            </a: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23948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1904989" y="7762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8263" y="7620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904988" y="14192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243500" y="14001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1514463" y="202882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4752963" y="202406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547798" y="269081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3124" y="928679"/>
            <a:ext cx="65008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　　彩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雨过天晴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天空中出现了一条美丽的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虹。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小兔子在森林里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了好多蘑菇。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　　惭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小了。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愧地低下了头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一句话也不说。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选词填空。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4237" y="15478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14874" y="207167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67037" y="3195627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  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0874" y="374807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3124" y="928679"/>
            <a:ext cx="6500841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雷　　雪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冬天到了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花一片片飘落下来。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外面打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马上就要下雨了。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扑　　补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清新的空气迎面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妈妈正在给我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衣服。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选词填空。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5249" y="153351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00436" y="208596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7262" y="31670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9599" y="3719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天亮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起来了。打开窗户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清新的空气迎面扑来。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停了。太阳出来了。一条彩虹挂在天空。蝉叫了。蜘蛛又坐在网上。池塘里水满了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青蛙也叫起来了。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自然段描写的是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①下雨的情景	②雨后的情景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选文中提到的动物有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00617" y="300021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08544" y="13292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24455" y="1509697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62117" y="214787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28980" y="2171684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0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175</Words>
  <Application>Microsoft Office PowerPoint</Application>
  <PresentationFormat>全屏显示(16:9)</PresentationFormat>
  <Paragraphs>78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17</cp:revision>
  <dcterms:created xsi:type="dcterms:W3CDTF">2021-11-04T06:44:56Z</dcterms:created>
  <dcterms:modified xsi:type="dcterms:W3CDTF">2021-11-05T01:10:28Z</dcterms:modified>
</cp:coreProperties>
</file>