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8" r:id="rId7"/>
    <p:sldId id="269" r:id="rId8"/>
    <p:sldId id="263" r:id="rId9"/>
    <p:sldId id="264" r:id="rId10"/>
    <p:sldId id="266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68473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我是一只小虫子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888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给下列词语中加点的字选择正确的读音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幸福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8460" y="137210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7994" y="269607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99296" y="139115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814502" y="132874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7" name="TextBox 11"/>
          <p:cNvSpPr txBox="1"/>
          <p:nvPr/>
        </p:nvSpPr>
        <p:spPr>
          <a:xfrm>
            <a:off x="5724515" y="13239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8" name="TextBox 11"/>
          <p:cNvSpPr txBox="1"/>
          <p:nvPr/>
        </p:nvSpPr>
        <p:spPr>
          <a:xfrm>
            <a:off x="1609715" y="25812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24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我会照样子写字。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00350" y="1631654"/>
            <a:ext cx="5772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2" name="股0.jpg" descr="id:214748687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7136" y="1914434"/>
            <a:ext cx="170777" cy="320610"/>
          </a:xfrm>
          <a:prstGeom prst="rect">
            <a:avLst/>
          </a:prstGeom>
        </p:spPr>
      </p:pic>
      <p:pic>
        <p:nvPicPr>
          <p:cNvPr id="15" name="臂0.jpg" descr="id:2147486878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221" y="2561275"/>
            <a:ext cx="362900" cy="239076"/>
          </a:xfrm>
          <a:prstGeom prst="rect">
            <a:avLst/>
          </a:prstGeom>
        </p:spPr>
      </p:pic>
      <p:sp>
        <p:nvSpPr>
          <p:cNvPr id="9" name="TextBox 11"/>
          <p:cNvSpPr txBox="1"/>
          <p:nvPr/>
        </p:nvSpPr>
        <p:spPr>
          <a:xfrm>
            <a:off x="3771889" y="1685915"/>
            <a:ext cx="144783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67122" y="2281233"/>
            <a:ext cx="14478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14589" y="1160167"/>
            <a:ext cx="601503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净　静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值日生把教室打扫得很干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自习课上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教室里很安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803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选字填空。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53221" y="189547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2196" y="251459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6394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给带点的多音字选择正确的读音。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pāo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那深水只是小狗撒的一泡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尿。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水面上漂着许多泡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沫。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8897" y="197217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9731" y="262464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186352" y="164306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pāo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4067165" y="2281241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pào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24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57226" y="1231605"/>
            <a:ext cx="601503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小鸟很可爱。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毛茸茸的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小鸟很可爱。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我把触须擦得亮亮的。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触须擦得亮亮的。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4" y="3271833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细长的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蹦蹦跳跳的时候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一定要看准地方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不然屁股会被苍耳刺痛的。一不留神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我们会蹦进很深很深的水里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被淹得昏头昏脑。其实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那深水只是小狗撒的一泡尿。孩子们都觉得毛茸茸的小鸟很可爱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但我们小虫子没有谁会喜欢小鸟。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蹦蹦跳跳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毛茸茸　　　　　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小虫子喜欢小鸟吗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wavyHe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”在文中画出答案。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29114" y="31430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29020" y="1571612"/>
            <a:ext cx="38433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快快乐乐  干干净净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38525" y="2195492"/>
            <a:ext cx="37909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胖乎乎  绿油油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3700" y="3505179"/>
            <a:ext cx="58673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我们小虫子没有谁会喜欢小鸟。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245</Words>
  <Application>Microsoft Office PowerPoint</Application>
  <PresentationFormat>全屏显示(16:9)</PresentationFormat>
  <Paragraphs>70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22</cp:revision>
  <dcterms:created xsi:type="dcterms:W3CDTF">2021-11-04T06:44:56Z</dcterms:created>
  <dcterms:modified xsi:type="dcterms:W3CDTF">2021-11-05T00:26:43Z</dcterms:modified>
</cp:coreProperties>
</file>