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7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323852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小毛虫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fǎng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95758" y="1332953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  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2626" y="1369642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纺  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66849" y="2624127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  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49117" y="2620771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  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57424" y="1557329"/>
            <a:ext cx="6500841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我会写反义词。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6711" y="169068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陈旧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176711" y="232885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00114" y="1243004"/>
            <a:ext cx="73438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有一条笨拙的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它从不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悲观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尽心竭力地给自己编织了一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间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的茧屋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它变成了一只美丽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239486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根据课文内容填空。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3333740" y="137636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小毛虫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1400164" y="19621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1400164" y="26431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牢固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1400164" y="322421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10" grpId="0"/>
      <p:bldP spid="13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3" y="842950"/>
            <a:ext cx="737235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小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毛虫费了九牛二虎之力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才挪动了一点点。当它笨拙地从一片叶子爬到另一片叶子上时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它觉得自己仿佛周游了整个世界。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尽管如此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它并不悲观失望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也不羡慕任何人。它懂得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每个人都有自己该做的事情。它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一条小小的毛虫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眼前最要紧的是学会抽丝纺织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为自己编织一间牢固的茧屋。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小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毛虫一刻也没有迟疑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尽心竭力地工作着。它织啊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织啊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最后把自己从头到脚裹进了温暖的茧屋里。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85912" y="267495"/>
            <a:ext cx="684373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在文中找到表示下列意思的词语。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形容很大的力量。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移动位置。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不聪明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不灵巧。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在括号里填上合适的词。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86342" y="900096"/>
            <a:ext cx="31575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九牛二虎之力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71988" y="1466834"/>
            <a:ext cx="1357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挪动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38813" y="2205022"/>
            <a:ext cx="12334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笨拙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19375" y="3443272"/>
            <a:ext cx="9429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茧屋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4614" y="4167172"/>
            <a:ext cx="162877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小毛虫心中的信念是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5003" y="1433497"/>
            <a:ext cx="628173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每个人都有自己该做的事情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263</Words>
  <Application>Microsoft Office PowerPoint</Application>
  <PresentationFormat>全屏显示(16:9)</PresentationFormat>
  <Paragraphs>64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36</cp:revision>
  <dcterms:created xsi:type="dcterms:W3CDTF">2021-11-04T06:44:56Z</dcterms:created>
  <dcterms:modified xsi:type="dcterms:W3CDTF">2021-11-05T02:13:52Z</dcterms:modified>
</cp:coreProperties>
</file>