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59" r:id="rId4"/>
    <p:sldId id="261" r:id="rId5"/>
    <p:sldId id="260" r:id="rId6"/>
    <p:sldId id="263" r:id="rId7"/>
    <p:sldId id="264" r:id="rId8"/>
    <p:sldId id="265" r:id="rId9"/>
    <p:sldId id="266" r:id="rId1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210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8" y="163238"/>
            <a:ext cx="2800643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第十五课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15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古诗二首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290" y="857238"/>
            <a:ext cx="75009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ɡuānɡ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qiónɡ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jué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duì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85886" y="1371589"/>
            <a:ext cx="34387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   光    山   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57841" y="1414461"/>
            <a:ext cx="1628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   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95411" y="2666989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  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81380" y="2666998"/>
            <a:ext cx="1343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  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81335" y="674387"/>
            <a:ext cx="724830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令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何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色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239486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二、我会加一加识字并组词。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2462201" y="1285879"/>
            <a:ext cx="2353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      湖水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2462201" y="1824042"/>
            <a:ext cx="2353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岭      山岭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2462201" y="2405067"/>
            <a:ext cx="2353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莲      莲花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62201" y="2933704"/>
            <a:ext cx="2353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      荷花</a:t>
            </a:r>
          </a:p>
        </p:txBody>
      </p:sp>
      <p:sp>
        <p:nvSpPr>
          <p:cNvPr id="13" name="TextBox 11"/>
          <p:cNvSpPr txBox="1"/>
          <p:nvPr/>
        </p:nvSpPr>
        <p:spPr>
          <a:xfrm>
            <a:off x="2462201" y="3462342"/>
            <a:ext cx="2353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      绝句</a:t>
            </a:r>
          </a:p>
        </p:txBody>
      </p:sp>
      <p:sp>
        <p:nvSpPr>
          <p:cNvPr id="14" name="TextBox 11"/>
          <p:cNvSpPr txBox="1"/>
          <p:nvPr/>
        </p:nvSpPr>
        <p:spPr>
          <a:xfrm>
            <a:off x="2462201" y="4019555"/>
            <a:ext cx="2353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吴      吴国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  <p:bldP spid="9" grpId="0"/>
      <p:bldP spid="10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14562" y="1142991"/>
            <a:ext cx="6500841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晓出净慈寺送林子方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的作者是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代诗人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三、填空。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62237" y="1762115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14886" y="178592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杨万里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85720" y="857238"/>
            <a:ext cx="8643966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绝　句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两个黄鹂鸣翠柳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一行白鹭上青天。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窗含西岭千秋雪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门泊东吴万里船。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7170020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给加点字选择正确的解释。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窗含西岭千秋雪。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包括。　②嘴里含着。　③怀着。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这首诗的作者是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代诗人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43417" y="914384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08544" y="1329243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67230" y="2109772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90693" y="2690797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0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8662" y="267495"/>
            <a:ext cx="7500990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写出这首诗中描写颜色的词语。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你能再写一首描写动物的古诗吗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43001" y="957260"/>
            <a:ext cx="750099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　翠　白　青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57387" y="2798825"/>
            <a:ext cx="31134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171</Words>
  <Application>Microsoft Office PowerPoint</Application>
  <PresentationFormat>全屏显示(16:9)</PresentationFormat>
  <Paragraphs>71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13</cp:revision>
  <dcterms:created xsi:type="dcterms:W3CDTF">2021-11-04T06:44:56Z</dcterms:created>
  <dcterms:modified xsi:type="dcterms:W3CDTF">2021-11-05T01:03:54Z</dcterms:modified>
</cp:coreProperties>
</file>