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一匹出色的马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6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）出色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你走不动了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就骑着它回家吧。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河水碧绿碧绿的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微风吹过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泛起层层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867013" y="10525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047738" y="296228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625" y="1300154"/>
            <a:ext cx="838676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给下面的字加偏旁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357302" y="14001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538401" y="14097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724265" y="142399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362063" y="20335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595552" y="20669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748076" y="20621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362064" y="27051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2590788" y="269081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3786176" y="271463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1414452" y="33432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2643176" y="33289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3838564" y="33528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4355" y="988716"/>
            <a:ext cx="87582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碧绿碧绿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蹦蹦跳跳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09839" y="1138233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　暖和暖和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9839" y="1714495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快快乐乐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认认真真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42987" y="1057263"/>
            <a:ext cx="721518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个春天的傍晚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妈妈牵着妹妹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爸爸牵着我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一起到郊外去散步。我们沿着一条小河走。河水碧绿碧绿的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微风吹过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泛起层层波纹。河岸上垂下来的柳叶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拂过妈妈和爸爸的头发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我和妹妹看着都笑了。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0075" y="267495"/>
            <a:ext cx="80724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给下面加点的字选择正确的读音。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cūn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傍晚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这段文字中描写颜色的词语是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拂过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0350" y="1100137"/>
            <a:ext cx="7000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2033" y="1171577"/>
            <a:ext cx="9001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9839" y="132924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46914" y="13101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38426" y="178115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76926" y="177639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9363" y="199599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6438" y="197694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201" y="2128819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38389" y="3481370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233</Words>
  <Application>Microsoft Office PowerPoint</Application>
  <PresentationFormat>全屏显示(16:9)</PresentationFormat>
  <Paragraphs>67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20</cp:revision>
  <dcterms:created xsi:type="dcterms:W3CDTF">2021-11-04T06:44:56Z</dcterms:created>
  <dcterms:modified xsi:type="dcterms:W3CDTF">2021-11-04T09:21:42Z</dcterms:modified>
</cp:coreProperties>
</file>