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59" r:id="rId4"/>
    <p:sldId id="261" r:id="rId5"/>
    <p:sldId id="260" r:id="rId6"/>
    <p:sldId id="263" r:id="rId7"/>
    <p:sldId id="264" r:id="rId8"/>
    <p:sldId id="267" r:id="rId9"/>
    <p:sldId id="266" r:id="rId1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08" y="-1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3238525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21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青蛙卖泥塘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857238"/>
            <a:ext cx="75009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qīng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cài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quán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shuǐ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85911" y="1371589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  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67173" y="1395400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搬   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66849" y="2624127"/>
            <a:ext cx="1087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菜 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9573" y="2633650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泉   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7725" y="1076325"/>
            <a:ext cx="7446963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239486"/>
            <a:ext cx="50353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加偏旁组成新字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再组词。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2705090" y="1104904"/>
            <a:ext cx="48878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           蛙       青蛙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2705089" y="1747841"/>
            <a:ext cx="48878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氵           洼       洼地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2686038" y="2586038"/>
            <a:ext cx="48878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           籽       菜籽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2681276" y="3367092"/>
            <a:ext cx="48878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           好       好人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3124" y="928679"/>
            <a:ext cx="6500841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　　块　　只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牌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老牛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野鸭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选择合适的量词填空。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62299" y="170497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162299" y="234314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62299" y="2995597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42963" y="842950"/>
            <a:ext cx="7372350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卖泥塘喽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卖泥塘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青蛙又站在牌子旁吆喝起来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多好的地方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有水塘。你可以看蝴蝶在花丛中飞舞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听小鸟在树上唱歌。你可以在水里尽情游泳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躺在草地上晒太阳。这儿还有道路通到城里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青蛙说到这里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突然愣住了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这么好的地方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自己住挺好的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为什么要卖掉呢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吆喝”的近义词是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多好的地方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这里有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还有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通到城里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14917" y="285734"/>
            <a:ext cx="13287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叫喊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00614" y="809609"/>
            <a:ext cx="785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67526" y="861997"/>
            <a:ext cx="78581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76464" y="1500172"/>
            <a:ext cx="78581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29051" y="1523984"/>
            <a:ext cx="1357311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水塘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38839" y="1504934"/>
            <a:ext cx="1357311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道路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青蛙最后卖掉泥塘了吗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05003" y="1433497"/>
            <a:ext cx="62817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没有。青蛙为了卖泥塘不断地改变泥塘周围的环境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此时他突然发现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这么好的地方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自己住挺好的。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256</Words>
  <Application>Microsoft Office PowerPoint</Application>
  <PresentationFormat>全屏显示(16:9)</PresentationFormat>
  <Paragraphs>57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29</cp:revision>
  <dcterms:created xsi:type="dcterms:W3CDTF">2021-11-04T06:44:56Z</dcterms:created>
  <dcterms:modified xsi:type="dcterms:W3CDTF">2021-11-05T02:03:28Z</dcterms:modified>
</cp:coreProperties>
</file>