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1" r:id="rId6"/>
    <p:sldId id="268" r:id="rId7"/>
    <p:sldId id="263" r:id="rId8"/>
    <p:sldId id="264" r:id="rId9"/>
    <p:sldId id="266" r:id="rId1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" y="-1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8137F-E6A1-4643-8235-088A2E5CC220}" type="datetimeFigureOut">
              <a:rPr lang="zh-CN" altLang="en-US" smtClean="0"/>
              <a:pPr/>
              <a:t>2021/11/4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4357A-C3F2-4DCF-B511-009117288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549140" cy="284691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21277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组合 22"/>
          <p:cNvGrpSpPr/>
          <p:nvPr/>
        </p:nvGrpSpPr>
        <p:grpSpPr>
          <a:xfrm>
            <a:off x="4857753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第一课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神州谣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72154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一、给加点的字选择正确的读音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“√”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7202" y="942963"/>
            <a:ext cx="750099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黄河奔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bēn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bèn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长江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yǒu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yǒnɡ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长城长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chánɡ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zhǎnɡ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珠峰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sǒnɡ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cǒng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51373" y="135781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89469" y="265321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42287" y="136257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98995" y="1991229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2085965" y="12573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25" name="TextBox 11"/>
          <p:cNvSpPr txBox="1"/>
          <p:nvPr/>
        </p:nvSpPr>
        <p:spPr>
          <a:xfrm>
            <a:off x="6653203" y="132397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26" name="TextBox 11"/>
          <p:cNvSpPr txBox="1"/>
          <p:nvPr/>
        </p:nvSpPr>
        <p:spPr>
          <a:xfrm>
            <a:off x="2252652" y="189547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28" name="TextBox 11"/>
          <p:cNvSpPr txBox="1"/>
          <p:nvPr/>
        </p:nvSpPr>
        <p:spPr>
          <a:xfrm>
            <a:off x="2109777" y="260985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14" grpId="0"/>
      <p:bldP spid="15" grpId="0"/>
      <p:bldP spid="24" grpId="0"/>
      <p:bldP spid="25" grpId="0"/>
      <p:bldP spid="26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71613" y="1203029"/>
            <a:ext cx="6015037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加一加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组字再组词。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2443152" y="1228713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氵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81390" y="1238237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涌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05340" y="1233474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涌动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2452675" y="1866888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90913" y="1876412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峡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14863" y="1871649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峡谷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1"/>
          <p:cNvSpPr txBox="1"/>
          <p:nvPr/>
        </p:nvSpPr>
        <p:spPr>
          <a:xfrm>
            <a:off x="2466965" y="2509825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讠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05203" y="2519349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谊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29153" y="2514586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友谊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  <p:bldP spid="12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428875" y="1188741"/>
            <a:ext cx="6015037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黄河               奔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长江               长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长城               涌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珠峰               耸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连一连。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5492634" y="1933571"/>
            <a:ext cx="343074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　长江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　珠峰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耸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28675" y="974428"/>
            <a:ext cx="768667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谊”的部首是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除去部首还有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我会组词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民”字用音序查字法应先查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大写字母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查音节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最后一笔的笔画名称是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我会组词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3608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查字典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我能行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3930534" y="1109663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讠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7026159" y="1076326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935171" y="174307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情谊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44908" y="1752601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友谊</a:t>
            </a:r>
          </a:p>
        </p:txBody>
      </p:sp>
      <p:sp>
        <p:nvSpPr>
          <p:cNvPr id="13" name="TextBox 11"/>
          <p:cNvSpPr txBox="1"/>
          <p:nvPr/>
        </p:nvSpPr>
        <p:spPr>
          <a:xfrm>
            <a:off x="7502408" y="2352677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2582746" y="3005140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mín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1163519" y="3629026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斜钩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3816231" y="3638551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人民</a:t>
            </a:r>
          </a:p>
        </p:txBody>
      </p:sp>
      <p:sp>
        <p:nvSpPr>
          <p:cNvPr id="19" name="TextBox 11"/>
          <p:cNvSpPr txBox="1"/>
          <p:nvPr/>
        </p:nvSpPr>
        <p:spPr>
          <a:xfrm>
            <a:off x="5311656" y="3662363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民族</a:t>
            </a:r>
          </a:p>
        </p:txBody>
      </p:sp>
      <p:sp>
        <p:nvSpPr>
          <p:cNvPr id="20" name="TextBox 11"/>
          <p:cNvSpPr txBox="1"/>
          <p:nvPr/>
        </p:nvSpPr>
        <p:spPr>
          <a:xfrm>
            <a:off x="6821369" y="3657600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民主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214438" y="857238"/>
            <a:ext cx="77152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把下面的字填入括号里。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　涌　耸　奔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珠峰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按照课文内容完成练习。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19339" y="2147865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33840" y="2147865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涌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33627" y="2776517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76702" y="2805092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耸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6" grpId="0"/>
      <p:bldP spid="7" grpId="0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871538" y="857238"/>
            <a:ext cx="805814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从“涌”字我们能感受到长江的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从“耸”字我们能感受到珠峰的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长”字在课文中的读音是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另外一个读音是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可组词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长城像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一样蜿蜒在神州大地上。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3890" y="281783"/>
            <a:ext cx="717002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五、按照课文内容完成练习。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43664" y="785792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汹涌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86295" y="1400163"/>
            <a:ext cx="15716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高大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24512" y="2024042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cháng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19275" y="2719367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zhǎng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57700" y="2728892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66975" y="3352776"/>
            <a:ext cx="17859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巨龙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9" grpId="0"/>
      <p:bldP spid="7" grpId="0"/>
      <p:bldP spid="10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1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00381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3572838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组合 22"/>
          <p:cNvGrpSpPr/>
          <p:nvPr/>
        </p:nvGrpSpPr>
        <p:grpSpPr>
          <a:xfrm>
            <a:off x="4909315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177</Words>
  <Application>Microsoft Office PowerPoint</Application>
  <PresentationFormat>全屏显示(16:9)</PresentationFormat>
  <Paragraphs>89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</dc:creator>
  <cp:lastModifiedBy>lenovop</cp:lastModifiedBy>
  <cp:revision>18</cp:revision>
  <dcterms:created xsi:type="dcterms:W3CDTF">2021-11-04T06:44:56Z</dcterms:created>
  <dcterms:modified xsi:type="dcterms:W3CDTF">2021-11-04T09:32:54Z</dcterms:modified>
</cp:coreProperties>
</file>