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tiff" ContentType="image/tif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sldIdLst>
    <p:sldId id="256" r:id="rId2"/>
    <p:sldId id="291" r:id="rId3"/>
    <p:sldId id="284" r:id="rId4"/>
    <p:sldId id="290" r:id="rId5"/>
    <p:sldId id="297" r:id="rId6"/>
    <p:sldId id="298" r:id="rId7"/>
    <p:sldId id="287" r:id="rId8"/>
    <p:sldId id="296" r:id="rId9"/>
    <p:sldId id="271" r:id="rId10"/>
  </p:sldIdLst>
  <p:sldSz cx="9144000" cy="5143500" type="screen16x9"/>
  <p:notesSz cx="6858000" cy="9144000"/>
  <p:custDataLst>
    <p:tags r:id="rId1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EFBD"/>
    <a:srgbClr val="FFBD8B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15987" autoAdjust="0"/>
    <p:restoredTop sz="94660"/>
  </p:normalViewPr>
  <p:slideViewPr>
    <p:cSldViewPr snapToGrid="0">
      <p:cViewPr varScale="1">
        <p:scale>
          <a:sx n="59" d="100"/>
          <a:sy n="59" d="100"/>
        </p:scale>
        <p:origin x="-84" y="-1188"/>
      </p:cViewPr>
      <p:guideLst>
        <p:guide orient="horz" pos="1680"/>
        <p:guide pos="2881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438CC5-556B-42F7-BDC4-313A344A94FB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533" y="685800"/>
            <a:ext cx="6094934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C5234B3-D34E-4EAE-869C-23D992BBCB1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if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20"/>
            <a:ext cx="6858000" cy="1791013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001"/>
            <a:ext cx="6858000" cy="1242039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8035" indent="0" algn="ctr">
              <a:buNone/>
              <a:defRPr sz="1200"/>
            </a:lvl7pPr>
            <a:lvl8pPr marL="2400935" indent="0" algn="ctr">
              <a:buNone/>
              <a:defRPr sz="1200"/>
            </a:lvl8pPr>
            <a:lvl9pPr marL="2743835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273892"/>
            <a:ext cx="1971675" cy="435964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273892"/>
            <a:ext cx="5800725" cy="435964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梓耕教育LOGO改 (1).TIF"/>
          <p:cNvPicPr>
            <a:picLocks noChangeAspect="1"/>
          </p:cNvPicPr>
          <p:nvPr userDrawn="1"/>
        </p:nvPicPr>
        <p:blipFill>
          <a:blip r:embed="rId2" cstate="print"/>
          <a:srcRect l="1920" t="-1276"/>
          <a:stretch>
            <a:fillRect/>
          </a:stretch>
        </p:blipFill>
        <p:spPr>
          <a:xfrm>
            <a:off x="7711440" y="260077"/>
            <a:ext cx="1058704" cy="658293"/>
          </a:xfrm>
          <a:prstGeom prst="round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282528"/>
            <a:ext cx="7886700" cy="213992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3442699"/>
            <a:ext cx="7886700" cy="112533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80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9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835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369458"/>
            <a:ext cx="3886200" cy="326407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273892"/>
            <a:ext cx="7886700" cy="99434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9841" y="1261093"/>
            <a:ext cx="3868340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29841" y="1879135"/>
            <a:ext cx="3868340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29150" y="1261093"/>
            <a:ext cx="3887391" cy="618042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8035" indent="0">
              <a:buNone/>
              <a:defRPr sz="1200" b="1"/>
            </a:lvl7pPr>
            <a:lvl8pPr marL="2400935" indent="0">
              <a:buNone/>
              <a:defRPr sz="1200" b="1"/>
            </a:lvl8pPr>
            <a:lvl9pPr marL="2743835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29150" y="1879135"/>
            <a:ext cx="3887391" cy="276392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42960"/>
            <a:ext cx="2949178" cy="120036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740698"/>
            <a:ext cx="4629150" cy="3655858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8035" indent="0">
              <a:buNone/>
              <a:defRPr sz="1500"/>
            </a:lvl7pPr>
            <a:lvl8pPr marL="2400935" indent="0">
              <a:buNone/>
              <a:defRPr sz="1500"/>
            </a:lvl8pPr>
            <a:lvl9pPr marL="2743835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1543320"/>
            <a:ext cx="2949178" cy="28591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8035" indent="0">
              <a:buNone/>
              <a:defRPr sz="750"/>
            </a:lvl7pPr>
            <a:lvl8pPr marL="2400935" indent="0">
              <a:buNone/>
              <a:defRPr sz="750"/>
            </a:lvl8pPr>
            <a:lvl9pPr marL="2743835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p:transition spd="med">
    <p:push dir="u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>
            <a:lum/>
          </a:blip>
          <a:srcRect/>
          <a:stretch>
            <a:fillRect l="-1000" r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273892"/>
            <a:ext cx="7886700" cy="99434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369458"/>
            <a:ext cx="7886700" cy="326407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pPr/>
              <a:t>2020/12/10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4768096"/>
            <a:ext cx="30861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4768096"/>
            <a:ext cx="2057400" cy="27389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 spd="med">
    <p:push dir="u"/>
  </p:transition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2933674"/>
            <a:ext cx="1934051" cy="2305050"/>
          </a:xfrm>
          <a:prstGeom prst="rect">
            <a:avLst/>
          </a:prstGeom>
          <a:noFill/>
        </p:spPr>
      </p:pic>
      <p:sp>
        <p:nvSpPr>
          <p:cNvPr id="17" name="矩形 16"/>
          <p:cNvSpPr/>
          <p:nvPr/>
        </p:nvSpPr>
        <p:spPr>
          <a:xfrm>
            <a:off x="2409258" y="2445053"/>
            <a:ext cx="3744936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Unit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2</a:t>
            </a:r>
            <a:r>
              <a:rPr lang="zh-CN" altLang="en-US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 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My </a:t>
            </a:r>
            <a:r>
              <a:rPr lang="en-US" altLang="zh-CN" sz="3200" b="1" dirty="0" smtClean="0">
                <a:solidFill>
                  <a:srgbClr val="00B0F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Times New Roman" panose="02020603050405020304" pitchFamily="18" charset="0"/>
              </a:rPr>
              <a:t>family</a:t>
            </a:r>
          </a:p>
        </p:txBody>
      </p:sp>
      <p:pic>
        <p:nvPicPr>
          <p:cNvPr id="12" name="图片 11" descr="图片3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37140" cy="677417"/>
          </a:xfrm>
          <a:prstGeom prst="rect">
            <a:avLst/>
          </a:prstGeom>
        </p:spPr>
      </p:pic>
      <p:pic>
        <p:nvPicPr>
          <p:cNvPr id="2" name="Picture 2" descr="D:\任务\小学英语\人教3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1895893" y="1382295"/>
            <a:ext cx="5126037" cy="774700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9640" y="1842149"/>
            <a:ext cx="3671198" cy="132343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8000" dirty="0" smtClean="0">
                <a:solidFill>
                  <a:srgbClr val="FF0000"/>
                </a:solidFill>
                <a:latin typeface="方正粗黑宋简体" pitchFamily="2" charset="-122"/>
                <a:ea typeface="方正粗黑宋简体" pitchFamily="2" charset="-122"/>
              </a:rPr>
              <a:t>Part  A</a:t>
            </a:r>
            <a:endParaRPr lang="zh-CN" altLang="en-US" sz="8000" dirty="0">
              <a:solidFill>
                <a:srgbClr val="FF0000"/>
              </a:solidFill>
              <a:latin typeface="方正粗黑宋简体" pitchFamily="2" charset="-122"/>
              <a:ea typeface="方正粗黑宋简体" pitchFamily="2" charset="-122"/>
            </a:endParaRPr>
          </a:p>
        </p:txBody>
      </p:sp>
      <p:pic>
        <p:nvPicPr>
          <p:cNvPr id="3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20422" y="3330552"/>
            <a:ext cx="1601051" cy="1908172"/>
          </a:xfrm>
          <a:prstGeom prst="rect">
            <a:avLst/>
          </a:prstGeom>
          <a:noFill/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1.this(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对应词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2.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man(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对应词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two(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同音词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4.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short(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反义词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 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5.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he/she(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复数形式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</a:t>
            </a:r>
            <a:r>
              <a:rPr lang="zh-CN" altLang="en-US" sz="2400" u="sng" dirty="0" smtClean="0">
                <a:latin typeface="微软雅黑" pitchFamily="34" charset="-122"/>
                <a:ea typeface="微软雅黑" pitchFamily="34" charset="-122"/>
              </a:rPr>
              <a:t>　　　　　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 </a:t>
            </a:r>
          </a:p>
        </p:txBody>
      </p:sp>
      <p:sp>
        <p:nvSpPr>
          <p:cNvPr id="6" name="矩形 5"/>
          <p:cNvSpPr/>
          <p:nvPr/>
        </p:nvSpPr>
        <p:spPr>
          <a:xfrm>
            <a:off x="325639" y="629128"/>
            <a:ext cx="2412840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Ⅰ.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按要求写单词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2728398" y="1268438"/>
            <a:ext cx="81785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that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2606972" y="1813187"/>
            <a:ext cx="132773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woman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781067" y="2361819"/>
            <a:ext cx="71551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too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678932" y="2873185"/>
            <a:ext cx="151676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tall/long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3449185" y="3409367"/>
            <a:ext cx="86754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they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99704" y="1223183"/>
            <a:ext cx="78790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A.father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B.mother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C.man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D.woman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E.friends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1.—Who's that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</a:t>
            </a:r>
          </a:p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He's my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爸爸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　　　　　　　 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799655" y="758760"/>
            <a:ext cx="402546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根据图片选单词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20" name="rw24.jpg" descr="id:2147498462;FounderCES"/>
          <p:cNvPicPr/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4267" y="2123907"/>
            <a:ext cx="1083607" cy="1405356"/>
          </a:xfrm>
          <a:prstGeom prst="rect">
            <a:avLst/>
          </a:prstGeom>
        </p:spPr>
      </p:pic>
      <p:sp>
        <p:nvSpPr>
          <p:cNvPr id="21" name="TextBox 20"/>
          <p:cNvSpPr txBox="1"/>
          <p:nvPr/>
        </p:nvSpPr>
        <p:spPr>
          <a:xfrm>
            <a:off x="3425120" y="2198195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2751353" y="287196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21" grpId="0"/>
      <p:bldP spid="2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799704" y="1223183"/>
            <a:ext cx="7879074" cy="29355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200000"/>
              </a:lnSpc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2.—Who's that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—She's my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</a:t>
            </a:r>
            <a:r>
              <a:rPr lang="zh-CN" altLang="en-US" sz="2400" dirty="0" smtClean="0">
                <a:latin typeface="微软雅黑" pitchFamily="34" charset="-122"/>
                <a:ea typeface="微软雅黑" pitchFamily="34" charset="-122"/>
              </a:rPr>
              <a:t>妈妈</a:t>
            </a: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). 	 </a:t>
            </a:r>
          </a:p>
          <a:p>
            <a:pPr>
              <a:lnSpc>
                <a:spcPct val="200000"/>
              </a:lnSpc>
            </a:pPr>
            <a:r>
              <a:rPr lang="en-US" altLang="zh-CN" sz="2400" dirty="0" smtClean="0">
                <a:latin typeface="微软雅黑" pitchFamily="34" charset="-122"/>
                <a:ea typeface="微软雅黑" pitchFamily="34" charset="-122"/>
              </a:rPr>
              <a:t>3.—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Who are they?</a:t>
            </a:r>
            <a:br>
              <a:rPr lang="en-US" sz="2400" dirty="0" smtClean="0">
                <a:latin typeface="微软雅黑" pitchFamily="34" charset="-122"/>
                <a:ea typeface="微软雅黑" pitchFamily="34" charset="-122"/>
              </a:rPr>
            </a:b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—They're my</a:t>
            </a:r>
            <a:r>
              <a:rPr lang="en-US" sz="2400" u="sng" dirty="0" smtClean="0"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. 	</a:t>
            </a:r>
          </a:p>
        </p:txBody>
      </p:sp>
      <p:sp>
        <p:nvSpPr>
          <p:cNvPr id="6" name="矩形 5"/>
          <p:cNvSpPr/>
          <p:nvPr/>
        </p:nvSpPr>
        <p:spPr>
          <a:xfrm>
            <a:off x="799655" y="630424"/>
            <a:ext cx="402546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Ⅱ.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根据图片选单词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,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完成句子</a:t>
            </a: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pic>
        <p:nvPicPr>
          <p:cNvPr id="7" name="rw28.jpg" descr="id:2147498469;FounderCES"/>
          <p:cNvPicPr/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792754" y="1432837"/>
            <a:ext cx="1174907" cy="1422655"/>
          </a:xfrm>
          <a:prstGeom prst="rect">
            <a:avLst/>
          </a:prstGeom>
        </p:spPr>
      </p:pic>
      <p:pic>
        <p:nvPicPr>
          <p:cNvPr id="8" name="rw130.jpg" descr="id:2147498476;FounderCES"/>
          <p:cNvPicPr/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335765" y="2846995"/>
            <a:ext cx="1439394" cy="1388121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418210" y="1460942"/>
            <a:ext cx="42832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D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2879689" y="221423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3240637" y="3666048"/>
            <a:ext cx="360996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9" grpId="0"/>
      <p:bldP spid="10" grpId="0"/>
      <p:bldP spid="1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371040" y="1166001"/>
            <a:ext cx="8937523" cy="27970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)1.A.me　　　　　　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　　　　　　C.pet</a:t>
            </a: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)2.A.pen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B.ten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C.he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)3.A.we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B.red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C.be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)4.A.the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B.egg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C.get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tabLst>
                <a:tab pos="2330450" algn="l"/>
                <a:tab pos="3230563" algn="l"/>
              </a:tabLst>
            </a:pP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(　　)5.A.bed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</a:t>
            </a:r>
            <a:r>
              <a:rPr lang="en-US" sz="2400" dirty="0" err="1" smtClean="0">
                <a:latin typeface="微软雅黑" pitchFamily="34" charset="-122"/>
                <a:ea typeface="微软雅黑" pitchFamily="34" charset="-122"/>
              </a:rPr>
              <a:t>B.she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sz="2400" dirty="0" smtClean="0">
                <a:latin typeface="微软雅黑" pitchFamily="34" charset="-122"/>
                <a:ea typeface="微软雅黑" pitchFamily="34" charset="-122"/>
              </a:rPr>
              <a:t>                  C.leg</a:t>
            </a:r>
            <a:endParaRPr lang="en-US" sz="2400" dirty="0" smtClean="0"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405849" y="629128"/>
            <a:ext cx="4126451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Ⅲ.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选出字母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e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发音不同的单词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691051" y="1316564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97962" y="1845270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5594" y="2409944"/>
            <a:ext cx="4042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05753" y="2953395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673900" y="3489576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832568" y="1035857"/>
            <a:ext cx="7236610" cy="31571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)1.—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is that woman?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—She's my mother.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A.What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B.Who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　　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C.Where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)2.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my teacher.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A.His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B.This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C.He's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)3.Nice to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you.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A.meet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B.look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C.look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at</a:t>
            </a:r>
          </a:p>
        </p:txBody>
      </p:sp>
      <p:sp>
        <p:nvSpPr>
          <p:cNvPr id="6" name="矩形 5"/>
          <p:cNvSpPr/>
          <p:nvPr/>
        </p:nvSpPr>
        <p:spPr>
          <a:xfrm>
            <a:off x="806899" y="404540"/>
            <a:ext cx="188865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1179000" y="1088987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1145077" y="2419272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1154937" y="3278734"/>
            <a:ext cx="41549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A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  <p:bldP spid="1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3999631"/>
            <a:ext cx="1039660" cy="1239093"/>
          </a:xfrm>
          <a:prstGeom prst="rect">
            <a:avLst/>
          </a:prstGeom>
          <a:noFill/>
        </p:spPr>
      </p:pic>
      <p:sp>
        <p:nvSpPr>
          <p:cNvPr id="18" name="TextBox 17"/>
          <p:cNvSpPr txBox="1">
            <a:spLocks noChangeArrowheads="1"/>
          </p:cNvSpPr>
          <p:nvPr/>
        </p:nvSpPr>
        <p:spPr bwMode="auto">
          <a:xfrm>
            <a:off x="624021" y="1164193"/>
            <a:ext cx="6787431" cy="1827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)4.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are my father and mother.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A.That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B.He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C.They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(　　)5.This is</a:t>
            </a:r>
            <a:r>
              <a:rPr lang="en-US" altLang="en-US" sz="2400" u="sng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　　　　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dad. </a:t>
            </a:r>
          </a:p>
          <a:p>
            <a:pPr>
              <a:lnSpc>
                <a:spcPct val="120000"/>
              </a:lnSpc>
            </a:pP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A.I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   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B.my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	</a:t>
            </a:r>
            <a:r>
              <a:rPr lang="en-US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     </a:t>
            </a:r>
            <a:r>
              <a:rPr lang="en-US" altLang="en-US" sz="2400" dirty="0" err="1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C.she</a:t>
            </a:r>
            <a:endParaRPr lang="en-US" altLang="en-US" sz="2400" dirty="0" smtClean="0">
              <a:solidFill>
                <a:prstClr val="black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62521" y="532876"/>
            <a:ext cx="1888659" cy="5810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50000"/>
              </a:lnSpc>
            </a:pP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 </a:t>
            </a:r>
            <a:r>
              <a:rPr lang="en-US" altLang="zh-CN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Ⅳ.</a:t>
            </a:r>
            <a:r>
              <a:rPr lang="zh-CN" altLang="en-US" sz="2400" dirty="0" smtClean="0">
                <a:solidFill>
                  <a:prstClr val="black"/>
                </a:solidFill>
                <a:latin typeface="微软雅黑" pitchFamily="34" charset="-122"/>
                <a:ea typeface="微软雅黑" pitchFamily="34" charset="-122"/>
              </a:rPr>
              <a:t>单项填空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970453" y="1185240"/>
            <a:ext cx="39466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C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968614" y="2082388"/>
            <a:ext cx="39145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2400" b="1" dirty="0" smtClean="0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</a:rPr>
              <a:t>B</a:t>
            </a:r>
            <a:endParaRPr lang="zh-CN" altLang="en-US" sz="2400" b="1" dirty="0" smtClean="0">
              <a:solidFill>
                <a:srgbClr val="FF000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2" name="xyzy.jpg" descr="id:2147504642;FounderCES"/>
          <p:cNvPicPr/>
          <p:nvPr/>
        </p:nvPicPr>
        <p:blipFill>
          <a:blip r:embed="rId3">
            <a:clrChange>
              <a:clrFrom>
                <a:srgbClr val="FFF8FF"/>
              </a:clrFrom>
              <a:clrTo>
                <a:srgbClr val="FFF8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1179" y="116665"/>
            <a:ext cx="963637" cy="409427"/>
          </a:xfrm>
          <a:prstGeom prst="rect">
            <a:avLst/>
          </a:prstGeom>
        </p:spPr>
      </p:pic>
    </p:spTree>
  </p:cSld>
  <p:clrMapOvr>
    <a:masterClrMapping/>
  </p:clrMapOvr>
  <p:transition spd="med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6" grpId="0"/>
      <p:bldP spid="7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8"/>
          <p:cNvSpPr txBox="1"/>
          <p:nvPr/>
        </p:nvSpPr>
        <p:spPr>
          <a:xfrm>
            <a:off x="2299811" y="1308735"/>
            <a:ext cx="4549140" cy="7001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4100" dirty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下一节</a:t>
            </a:r>
            <a:r>
              <a:rPr lang="zh-CN" altLang="en-US" sz="410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梓</a:t>
            </a:r>
            <a:r>
              <a:rPr lang="zh-CN" altLang="en-US" sz="4100" smtClean="0">
                <a:solidFill>
                  <a:srgbClr val="FF0000"/>
                </a:solidFill>
                <a:latin typeface="华文隶书" panose="02010800040101010101" pitchFamily="2" charset="-122"/>
                <a:ea typeface="华文隶书" panose="02010800040101010101" pitchFamily="2" charset="-122"/>
              </a:rPr>
              <a:t>耕课堂</a:t>
            </a:r>
            <a:endParaRPr lang="zh-CN" altLang="en-US" sz="4100" dirty="0">
              <a:solidFill>
                <a:srgbClr val="FF0000"/>
              </a:solidFill>
              <a:latin typeface="华文隶书" panose="02010800040101010101" pitchFamily="2" charset="-122"/>
              <a:ea typeface="华文隶书" panose="02010800040101010101" pitchFamily="2" charset="-122"/>
            </a:endParaRPr>
          </a:p>
        </p:txBody>
      </p:sp>
      <p:pic>
        <p:nvPicPr>
          <p:cNvPr id="2050" name="Picture 2" descr="C:\Users\lianxiang\Desktop\人物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2670" y="2969318"/>
            <a:ext cx="1934052" cy="2305050"/>
          </a:xfrm>
          <a:prstGeom prst="rect">
            <a:avLst/>
          </a:prstGeom>
          <a:noFill/>
        </p:spPr>
      </p:pic>
      <p:sp>
        <p:nvSpPr>
          <p:cNvPr id="3" name="文本框 2"/>
          <p:cNvSpPr txBox="1"/>
          <p:nvPr/>
        </p:nvSpPr>
        <p:spPr>
          <a:xfrm>
            <a:off x="3216593" y="2623661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再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4527709" y="2620328"/>
            <a:ext cx="1007745" cy="90024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  <a:latin typeface="华文隶书" panose="02010800040101010101" pitchFamily="2" charset="-122"/>
                <a:ea typeface="华文隶书" panose="02010800040101010101" pitchFamily="2" charset="-122"/>
              </a:rPr>
              <a:t>见</a:t>
            </a:r>
            <a:r>
              <a:rPr lang="zh-CN" altLang="en-US" sz="5400" b="1" dirty="0">
                <a:ln w="9525">
                  <a:solidFill>
                    <a:prstClr val="white"/>
                  </a:solidFill>
                  <a:prstDash val="solid"/>
                </a:ln>
                <a:solidFill>
                  <a:prstClr val="black">
                    <a:lumMod val="75000"/>
                    <a:lumOff val="25000"/>
                  </a:prstClr>
                </a:solidFill>
                <a:effectLst>
                  <a:glow rad="228600">
                    <a:srgbClr val="F79646">
                      <a:satMod val="175000"/>
                      <a:alpha val="40000"/>
                    </a:srgbClr>
                  </a:glow>
                  <a:outerShdw blurRad="12700" dist="38100" dir="2700000" algn="tl" rotWithShape="0">
                    <a:srgbClr val="4BACC6">
                      <a:lumMod val="60000"/>
                      <a:lumOff val="40000"/>
                    </a:srgbClr>
                  </a:outerShdw>
                </a:effectLst>
              </a:rPr>
              <a:t>   </a:t>
            </a: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15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49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" grpId="1"/>
      <p:bldP spid="3" grpId="2"/>
      <p:bldP spid="3" grpId="3"/>
      <p:bldP spid="3" grpId="4"/>
      <p:bldP spid="3" grpId="5"/>
      <p:bldP spid="3" grpId="6"/>
      <p:bldP spid="3" grpId="7"/>
      <p:bldP spid="3" grpId="8"/>
      <p:bldP spid="3" grpId="9"/>
      <p:bldP spid="3" grpId="10"/>
      <p:bldP spid="3" grpId="11"/>
      <p:bldP spid="3" grpId="12"/>
      <p:bldP spid="3" grpId="13"/>
      <p:bldP spid="3" grpId="14"/>
      <p:bldP spid="3" grpId="15"/>
      <p:bldP spid="3" grpId="16"/>
      <p:bldP spid="3" grpId="17"/>
      <p:bldP spid="3" grpId="18"/>
      <p:bldP spid="3" grpId="19"/>
      <p:bldP spid="3" grpId="20"/>
      <p:bldP spid="3" grpId="21"/>
      <p:bldP spid="3" grpId="22"/>
      <p:bldP spid="3" grpId="23"/>
      <p:bldP spid="3" grpId="24"/>
      <p:bldP spid="3" grpId="25"/>
      <p:bldP spid="3" grpId="26"/>
      <p:bldP spid="3" grpId="27"/>
      <p:bldP spid="3" grpId="28"/>
      <p:bldP spid="3" grpId="29"/>
      <p:bldP spid="3" grpId="30"/>
      <p:bldP spid="3" grpId="31"/>
      <p:bldP spid="3" grpId="32"/>
      <p:bldP spid="3" grpId="33"/>
      <p:bldP spid="3" grpId="34"/>
      <p:bldP spid="3" grpId="35"/>
      <p:bldP spid="3" grpId="36"/>
      <p:bldP spid="3" grpId="37"/>
      <p:bldP spid="3" grpId="38"/>
      <p:bldP spid="3" grpId="39"/>
      <p:bldP spid="3" grpId="40"/>
      <p:bldP spid="3" grpId="41"/>
      <p:bldP spid="3" grpId="42"/>
      <p:bldP spid="3" grpId="43"/>
      <p:bldP spid="3" grpId="44"/>
      <p:bldP spid="3" grpId="45"/>
      <p:bldP spid="3" grpId="46"/>
      <p:bldP spid="3" grpId="47"/>
      <p:bldP spid="3" grpId="48"/>
      <p:bldP spid="3" grpId="49"/>
      <p:bldP spid="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56dfc2d7-a997-41ff-b683-2e8187037bc6}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909</TotalTime>
  <Words>90</Words>
  <Application>WPS 演示</Application>
  <PresentationFormat>全屏显示(16:9)</PresentationFormat>
  <Paragraphs>57</Paragraphs>
  <Slides>9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0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</cp:lastModifiedBy>
  <cp:revision>369</cp:revision>
  <dcterms:created xsi:type="dcterms:W3CDTF">2018-11-20T01:02:00Z</dcterms:created>
  <dcterms:modified xsi:type="dcterms:W3CDTF">2020-12-10T06:17:13Z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