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290" r:id="rId5"/>
    <p:sldId id="295" r:id="rId6"/>
    <p:sldId id="287" r:id="rId7"/>
    <p:sldId id="297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-84" y="-123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093806" y="2236506"/>
            <a:ext cx="7008073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1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Welcome back to school!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2" name="Picture 2" descr="D:\任务\小学英语\人教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5893" y="1382295"/>
            <a:ext cx="5126037" cy="7747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96683" y="1021622"/>
            <a:ext cx="5420160" cy="3674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A.China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B.pupil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C.Canada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D.friends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E.teacher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1281" y="548917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连一连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33763" y="1106908"/>
            <a:ext cx="812132" cy="3478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直接连接符 12"/>
          <p:cNvCxnSpPr/>
          <p:nvPr/>
        </p:nvCxnSpPr>
        <p:spPr>
          <a:xfrm>
            <a:off x="1844841" y="1475873"/>
            <a:ext cx="2406320" cy="80210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213808" y="1588168"/>
            <a:ext cx="2197774" cy="60959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844840" y="2993857"/>
            <a:ext cx="2390276" cy="135355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229850" y="3048000"/>
            <a:ext cx="2021311" cy="64168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093493" y="3689684"/>
            <a:ext cx="2157665" cy="6517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1367" y="1191099"/>
            <a:ext cx="78790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A.teacher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C.boy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D.she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E.Mr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1.he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2.student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	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3.girl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4.you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	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5.Miss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 </a:t>
            </a:r>
          </a:p>
        </p:txBody>
      </p:sp>
      <p:sp>
        <p:nvSpPr>
          <p:cNvPr id="6" name="矩形 5"/>
          <p:cNvSpPr/>
          <p:nvPr/>
        </p:nvSpPr>
        <p:spPr>
          <a:xfrm>
            <a:off x="671318" y="806886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选出下列单词的对应词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869037" y="1845271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15921" y="1853292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05395" y="2398723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34132" y="239070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74364" y="2928112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36601" y="1108081"/>
            <a:ext cx="787907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)1.A.Canada　　　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B.China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C.from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)2.A.girl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B.boy	               C.UK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)3.A.pupil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B.USA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C.student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)4.A.where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B.UK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C.USA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)5.A.boy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B.you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6552" y="723868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47143" y="1251713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55165" y="1805160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55165" y="235059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47145" y="290403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39125" y="344144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16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84441" y="1035857"/>
            <a:ext cx="7894337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)1.—Where are you from?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A.I'm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from the UK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B.I'm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Amy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C.I'm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 girl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)2.—Nice to see you!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A.Welcome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back!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B.Nice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to see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you,too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!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C.You're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welcome.</a:t>
            </a:r>
          </a:p>
        </p:txBody>
      </p:sp>
      <p:sp>
        <p:nvSpPr>
          <p:cNvPr id="6" name="矩形 5"/>
          <p:cNvSpPr/>
          <p:nvPr/>
        </p:nvSpPr>
        <p:spPr>
          <a:xfrm>
            <a:off x="822941" y="404540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14831" y="108898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06810" y="242850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96735" y="1100025"/>
            <a:ext cx="7894337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)3.This is Miss White.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A.He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 a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teacher          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B.She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is a teacher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C.They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are teachers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)4.This is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Mr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Jones.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is a teacher.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A.He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B.She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C.They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)5.I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 boy and you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 girl.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A.am;are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B.am;is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C.is;a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5235" y="46870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59210" y="115315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03063" y="247662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1084" y="331884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912</TotalTime>
  <Words>63</Words>
  <Application>WPS 演示</Application>
  <PresentationFormat>全屏显示(16:9)</PresentationFormat>
  <Paragraphs>52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376</cp:revision>
  <dcterms:created xsi:type="dcterms:W3CDTF">2018-11-20T01:02:00Z</dcterms:created>
  <dcterms:modified xsi:type="dcterms:W3CDTF">2020-12-10T06:06:30Z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