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98" r:id="rId4"/>
    <p:sldId id="284" r:id="rId5"/>
    <p:sldId id="299" r:id="rId6"/>
    <p:sldId id="300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23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799657" y="2461095"/>
            <a:ext cx="534915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Where is my car?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2" name="Picture 2" descr="D:\任务\小学英语\人教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5893" y="1382295"/>
            <a:ext cx="5126037" cy="774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)1.A.on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C.no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)2.A.read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B.map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C.put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)3.A.table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B.play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C.find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)4.A.cap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B.book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C.ruler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)5.A.under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B.on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C.boat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5849" y="629128"/>
            <a:ext cx="3031599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1051" y="131656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7962" y="184527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594" y="240994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9711" y="295339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3900" y="348957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30439" y="613086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根据图片写单词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526"/>
          <a:stretch>
            <a:fillRect/>
          </a:stretch>
        </p:blipFill>
        <p:spPr bwMode="auto">
          <a:xfrm>
            <a:off x="612203" y="1220703"/>
            <a:ext cx="3943755" cy="2244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193619" y="1411705"/>
            <a:ext cx="894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boat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75549" y="1360777"/>
            <a:ext cx="7264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cap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51409" y="2640035"/>
            <a:ext cx="746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ball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72328" y="26425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car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61"/>
          <a:stretch>
            <a:fillRect/>
          </a:stretch>
        </p:blipFill>
        <p:spPr bwMode="auto">
          <a:xfrm>
            <a:off x="4844715" y="1230316"/>
            <a:ext cx="3400926" cy="2244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6" grpId="0"/>
      <p:bldP spid="1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387" y="989539"/>
            <a:ext cx="8937523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 good time.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A.have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B.Have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C.Do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in your bag?—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Yes,it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A.It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	B.Is it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they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)3.Put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 cap.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A.on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9196" y="45266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399" y="114010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4983" y="223348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19332" y="332915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387" y="989539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)4.—Can you drive a car?—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Yes,I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A.am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B.do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C.can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)5.—Is he your brother?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A.Yes,he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isn't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B.No,he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C.Yes,he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</a:t>
            </a:r>
          </a:p>
        </p:txBody>
      </p:sp>
      <p:sp>
        <p:nvSpPr>
          <p:cNvPr id="6" name="矩形 5"/>
          <p:cNvSpPr/>
          <p:nvPr/>
        </p:nvSpPr>
        <p:spPr>
          <a:xfrm>
            <a:off x="919196" y="45266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399" y="114010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4983" y="2233480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51</Words>
  <Application>WPS 演示</Application>
  <PresentationFormat>全屏显示(16:9)</PresentationFormat>
  <Paragraphs>39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398</cp:revision>
  <dcterms:created xsi:type="dcterms:W3CDTF">2018-11-20T01:02:00Z</dcterms:created>
  <dcterms:modified xsi:type="dcterms:W3CDTF">2020-12-10T07:56:56Z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