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298" r:id="rId5"/>
    <p:sldId id="299" r:id="rId6"/>
    <p:sldId id="300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-84" y="-123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799657" y="2461095"/>
            <a:ext cx="5349157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4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Where is my car?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2" name="Picture 2" descr="D:\任务\小学英语\人教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5893" y="1382295"/>
            <a:ext cx="5126037" cy="7747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60851" y="1021622"/>
            <a:ext cx="550037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 　　　　　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A.on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B.chair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C.desk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D.under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E.in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5450" y="484749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看图连线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31520" y="1052764"/>
            <a:ext cx="822306" cy="372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直接连接符 13"/>
          <p:cNvCxnSpPr/>
          <p:nvPr/>
        </p:nvCxnSpPr>
        <p:spPr>
          <a:xfrm>
            <a:off x="2069432" y="1524000"/>
            <a:ext cx="2951747" cy="73793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157664" y="1572126"/>
            <a:ext cx="2879557" cy="74595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141621" y="3072063"/>
            <a:ext cx="2927684" cy="12593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2334127" y="2967789"/>
            <a:ext cx="2703094" cy="79408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165685" y="3737811"/>
            <a:ext cx="2823410" cy="62564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1040" y="1166001"/>
            <a:ext cx="8937523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)1.A.ruler　　　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B.book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C.orange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)2.A.on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B.hand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C.arm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)3.A.desk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B.under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C.chair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4.A.where     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B.my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C.your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)5.A.look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B.put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C.pencil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5849" y="629128"/>
            <a:ext cx="3031599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1051" y="131656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7962" y="184527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594" y="240994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9711" y="295339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3900" y="348957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387" y="989539"/>
            <a:ext cx="8937523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)1.Where is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pencil box?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A.me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B.my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C.you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)2.Let's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home.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A.go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go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C.going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your arm on the desk.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A.To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put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B.Putting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C.Put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9196" y="45266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4399" y="114010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24983" y="223348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19332" y="3329155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387" y="989539"/>
            <a:ext cx="8937523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)4.Silly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!Thanks.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A.I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B.me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C.my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)5.—Where is the ruler?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in the pencil box.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A.It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B.It's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C.Its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9196" y="45266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4399" y="114010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24983" y="2233480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927</TotalTime>
  <Words>49</Words>
  <Application>WPS 演示</Application>
  <PresentationFormat>全屏显示(16:9)</PresentationFormat>
  <Paragraphs>40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389</cp:revision>
  <dcterms:created xsi:type="dcterms:W3CDTF">2018-11-20T01:02:00Z</dcterms:created>
  <dcterms:modified xsi:type="dcterms:W3CDTF">2020-12-10T07:49:07Z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