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8" r:id="rId5"/>
    <p:sldId id="301" r:id="rId6"/>
    <p:sldId id="302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47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99657" y="2461095"/>
            <a:ext cx="561846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Do you like pears?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0850" y="1021622"/>
            <a:ext cx="83077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A.grapes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B.bananas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C.strawberry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D.pears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E.watermelon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450" y="484749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给图片选单词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9716" y="2081972"/>
            <a:ext cx="6554453" cy="296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717744" y="3049110"/>
            <a:ext cx="4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9309" y="3064470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78447" y="307249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3682" y="4634391"/>
            <a:ext cx="4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19205" y="4633709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4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)1.A.he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B.them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)2.A.strawberry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B.friend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C.grape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)3.A.taste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B.like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C.doctor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)4.A.pears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B.watermelons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C.orange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)5.A.keeps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C.buy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008" y="131656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613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2598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6943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9942" y="350561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32514" y="1182043"/>
            <a:ext cx="89375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 like grapes.(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改为否定句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					</a:t>
            </a: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 like strawberries.(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改为一般疑问句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						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 like watermelons?(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做否定回答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							</a:t>
            </a:r>
          </a:p>
        </p:txBody>
      </p:sp>
      <p:sp>
        <p:nvSpPr>
          <p:cNvPr id="6" name="矩形 5"/>
          <p:cNvSpPr/>
          <p:nvPr/>
        </p:nvSpPr>
        <p:spPr>
          <a:xfrm>
            <a:off x="871070" y="58100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句型转换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35898" y="1797143"/>
            <a:ext cx="3048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 don't like grapes.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1605" y="2889226"/>
            <a:ext cx="4084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 you like strawberries?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7878" y="3986882"/>
            <a:ext cx="1827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No,I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don't.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can have some pears.(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改为一般疑问句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						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What about you?(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同义句转换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							</a:t>
            </a: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句型转换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4446" y="1797143"/>
            <a:ext cx="3796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Can I have some pears?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2236" y="2825058"/>
            <a:ext cx="2717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about you?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87</Words>
  <Application>WPS 演示</Application>
  <PresentationFormat>全屏显示(16:9)</PresentationFormat>
  <Paragraphs>41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408</cp:revision>
  <dcterms:created xsi:type="dcterms:W3CDTF">2018-11-20T01:02:00Z</dcterms:created>
  <dcterms:modified xsi:type="dcterms:W3CDTF">2020-12-10T08:13:49Z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