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91" r:id="rId3"/>
    <p:sldId id="298" r:id="rId4"/>
    <p:sldId id="284" r:id="rId5"/>
    <p:sldId id="299" r:id="rId6"/>
    <p:sldId id="300" r:id="rId7"/>
    <p:sldId id="271" r:id="rId8"/>
  </p:sldIdLst>
  <p:sldSz cx="9144000" cy="5143500" type="screen16x9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42" d="100"/>
          <a:sy n="42" d="100"/>
        </p:scale>
        <p:origin x="-102" y="-1518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1799657" y="2461095"/>
            <a:ext cx="5618462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5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Do you like pears?</a:t>
            </a:r>
            <a:endParaRPr lang="en-US" altLang="zh-CN" sz="32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2" name="Picture 2" descr="D:\任务\小学英语\人教3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95893" y="1382295"/>
            <a:ext cx="5126037" cy="7747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71040" y="1166001"/>
            <a:ext cx="893752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1.do(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否定形式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			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　　　　　　　　　　　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hear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同音词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			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　　　　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let us(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缩写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			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　　　 	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no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反义词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			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　　　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bear(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换一个字母变新词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			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　　　 </a:t>
            </a:r>
          </a:p>
        </p:txBody>
      </p:sp>
      <p:sp>
        <p:nvSpPr>
          <p:cNvPr id="6" name="矩形 5"/>
          <p:cNvSpPr/>
          <p:nvPr/>
        </p:nvSpPr>
        <p:spPr>
          <a:xfrm>
            <a:off x="309596" y="564960"/>
            <a:ext cx="2412840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按要求写单词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96313" y="1268437"/>
            <a:ext cx="9937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don't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83435" y="1813185"/>
            <a:ext cx="8708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97109" y="2377859"/>
            <a:ext cx="8145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let's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71436" y="2857142"/>
            <a:ext cx="689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yes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556089" y="3393325"/>
            <a:ext cx="9685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pear 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60851" y="1021622"/>
            <a:ext cx="5500371" cy="3674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1.I eat bananas.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 </a:t>
            </a:r>
          </a:p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2.I eat an apple.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 B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 </a:t>
            </a:r>
          </a:p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3.I eat oranges.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 C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 </a:t>
            </a:r>
          </a:p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4.I eat grapes.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 D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 </a:t>
            </a:r>
          </a:p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5.I eat a pear.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 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 </a:t>
            </a:r>
          </a:p>
        </p:txBody>
      </p:sp>
      <p:sp>
        <p:nvSpPr>
          <p:cNvPr id="6" name="矩形 5"/>
          <p:cNvSpPr/>
          <p:nvPr/>
        </p:nvSpPr>
        <p:spPr>
          <a:xfrm>
            <a:off x="1015450" y="484749"/>
            <a:ext cx="248657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读一读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连一连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01703" y="1155031"/>
            <a:ext cx="862165" cy="3742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3" name="直接连接符 12"/>
          <p:cNvCxnSpPr/>
          <p:nvPr/>
        </p:nvCxnSpPr>
        <p:spPr>
          <a:xfrm>
            <a:off x="3433011" y="1540042"/>
            <a:ext cx="1716505" cy="136357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3376864" y="1507958"/>
            <a:ext cx="1933073" cy="84221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3392906" y="2261937"/>
            <a:ext cx="1820778" cy="762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152274" y="3779921"/>
            <a:ext cx="2013284" cy="67978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3072063" y="3657600"/>
            <a:ext cx="2141621" cy="80411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84387" y="989539"/>
            <a:ext cx="8937523" cy="3351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)1.I like the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sweater.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A.oranges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B.orange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C.an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orange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apple a day keeps the doctor away.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A.A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B.An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C.This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)3.Do you like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?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A.bananaes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B.bananas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C.banana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9196" y="452666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4399" y="1140100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24983" y="2233480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219332" y="3329155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84387" y="989539"/>
            <a:ext cx="8937523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)4.Honey,let's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some fruit.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A.buy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B.buying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C.buys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)5.—Do you like oranges?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A.Yes,I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don't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B.No,I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do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C.No,I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don't</a:t>
            </a:r>
          </a:p>
        </p:txBody>
      </p:sp>
      <p:sp>
        <p:nvSpPr>
          <p:cNvPr id="6" name="矩形 5"/>
          <p:cNvSpPr/>
          <p:nvPr/>
        </p:nvSpPr>
        <p:spPr>
          <a:xfrm>
            <a:off x="919196" y="452666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4399" y="1140100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24983" y="2233480"/>
            <a:ext cx="4042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935</TotalTime>
  <Words>53</Words>
  <Application>WPS 演示</Application>
  <PresentationFormat>全屏显示(16:9)</PresentationFormat>
  <Paragraphs>40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400</cp:revision>
  <dcterms:created xsi:type="dcterms:W3CDTF">2018-11-20T01:02:00Z</dcterms:created>
  <dcterms:modified xsi:type="dcterms:W3CDTF">2020-12-10T08:06:09Z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