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0" r:id="rId5"/>
    <p:sldId id="295" r:id="rId6"/>
    <p:sldId id="287" r:id="rId7"/>
    <p:sldId id="296" r:id="rId8"/>
    <p:sldId id="294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093806" y="2236506"/>
            <a:ext cx="700807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Welcome back to school!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342463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)1.A.Canada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B.Beijing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     C.USA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)2.A.new	          B.boy	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C.girl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)3.A.play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C.from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)4.A.Shandong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B.China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C.Hubei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)5.A.Hi	          B.I	      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C.you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639" y="62912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3" y="150906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4" y="203777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6" y="2602449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755" y="31459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3902" y="368208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28041" y="902341"/>
            <a:ext cx="78790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I am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boy.　　　　　　　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)2.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They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boys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)3.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This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girl is from Shanghai.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254749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判断正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rw358.jpg" descr="id:214749707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367" y="1255500"/>
            <a:ext cx="619708" cy="733719"/>
          </a:xfrm>
          <a:prstGeom prst="rect">
            <a:avLst/>
          </a:prstGeom>
        </p:spPr>
      </p:pic>
      <p:pic>
        <p:nvPicPr>
          <p:cNvPr id="14" name="rw130.jpg" descr="id:214749708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1004" y="2176829"/>
            <a:ext cx="1061467" cy="858091"/>
          </a:xfrm>
          <a:prstGeom prst="rect">
            <a:avLst/>
          </a:prstGeom>
        </p:spPr>
      </p:pic>
      <p:pic>
        <p:nvPicPr>
          <p:cNvPr id="15" name="rw82.jpg" descr="id:2147497088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9887" y="3286231"/>
            <a:ext cx="723363" cy="81780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68568" y="146094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5479" y="255111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51417" y="363395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36601" y="1108081"/>
            <a:ext cx="78790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We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friends.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 We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like to play.</a:t>
            </a:r>
          </a:p>
        </p:txBody>
      </p:sp>
      <p:sp>
        <p:nvSpPr>
          <p:cNvPr id="6" name="矩形 5"/>
          <p:cNvSpPr/>
          <p:nvPr/>
        </p:nvSpPr>
        <p:spPr>
          <a:xfrm>
            <a:off x="836552" y="723868"/>
            <a:ext cx="254749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判断正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rw128.jpg" descr="id:214749709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675" y="1393969"/>
            <a:ext cx="1032306" cy="833076"/>
          </a:xfrm>
          <a:prstGeom prst="rect">
            <a:avLst/>
          </a:prstGeom>
        </p:spPr>
      </p:pic>
      <p:pic>
        <p:nvPicPr>
          <p:cNvPr id="10" name="rw121.jpg" descr="id:214749710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6303" y="2416929"/>
            <a:ext cx="1906864" cy="92974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79227" y="166880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5165" y="2751644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022" y="1164193"/>
            <a:ext cx="7236610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)1.We have two new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A.friend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B.friends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C.friend's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)2.I'm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China.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A.come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B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./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C.from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)3.We are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friends.We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like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A.danced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dance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C.dances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0453" y="118524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8614" y="209843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6390" y="297393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021" y="1164193"/>
            <a:ext cx="6787431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)4.I'm from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A.UK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UK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C.girl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)5.What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A.from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B.be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C.about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0453" y="118524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8614" y="208238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021" y="1164193"/>
            <a:ext cx="70922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1.I'm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Mike.I'm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from Canada.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2.I'm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Sarah.I'm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from the USA.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B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3.I'm Chen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Jie.I'm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from China.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C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4.I'm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Amy.I'm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from the UK.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D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句子图片连连看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7634" y="1198145"/>
            <a:ext cx="1426745" cy="296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直接连接符 12"/>
          <p:cNvCxnSpPr/>
          <p:nvPr/>
        </p:nvCxnSpPr>
        <p:spPr>
          <a:xfrm rot="16200000" flipH="1">
            <a:off x="4307305" y="2045368"/>
            <a:ext cx="2149642" cy="12994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84821" y="2382254"/>
            <a:ext cx="1147011" cy="6336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 flipH="1" flipV="1">
            <a:off x="4748464" y="1917030"/>
            <a:ext cx="1483896" cy="11149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563977" y="2470487"/>
            <a:ext cx="1435773" cy="13876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81</Words>
  <Application>WPS 演示</Application>
  <PresentationFormat>全屏显示(16:9)</PresentationFormat>
  <Paragraphs>50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361</cp:revision>
  <dcterms:created xsi:type="dcterms:W3CDTF">2018-11-20T01:02:00Z</dcterms:created>
  <dcterms:modified xsi:type="dcterms:W3CDTF">2020-12-10T05:53:09Z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