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284" r:id="rId4"/>
    <p:sldId id="298" r:id="rId5"/>
    <p:sldId id="303" r:id="rId6"/>
    <p:sldId id="304" r:id="rId7"/>
    <p:sldId id="271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59" d="100"/>
          <a:sy n="59" d="100"/>
        </p:scale>
        <p:origin x="-84" y="-1230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088414" y="2461095"/>
            <a:ext cx="4257896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6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How many?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2" name="Picture 2" descr="D:\任务\小学英语\人教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95893" y="1382295"/>
            <a:ext cx="5126037" cy="7747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36261" y="1166001"/>
            <a:ext cx="8307739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1.6+6=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2.5+6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　　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  <a:tab pos="55673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3.7+8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4.6+8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 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en-US" sz="2400" u="sng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5.4+9=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</p:txBody>
      </p:sp>
      <p:sp>
        <p:nvSpPr>
          <p:cNvPr id="6" name="矩形 5"/>
          <p:cNvSpPr/>
          <p:nvPr/>
        </p:nvSpPr>
        <p:spPr>
          <a:xfrm>
            <a:off x="790861" y="629128"/>
            <a:ext cx="3336170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写出下列算式的得数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311299" y="1300520"/>
            <a:ext cx="1490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twelve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94549" y="1299838"/>
            <a:ext cx="11880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eleven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94150" y="1821206"/>
            <a:ext cx="12173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fifteen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51280" y="1816996"/>
            <a:ext cx="17553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fourteen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97900" y="2355730"/>
            <a:ext cx="14271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thirteen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4" grpId="0"/>
      <p:bldP spid="15" grpId="0"/>
      <p:bldP spid="16" grpId="0"/>
      <p:bldP spid="17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71040" y="1166001"/>
            <a:ext cx="893752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)1.A.fifteen　　　　　　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B.some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C.eleven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)2.A.kite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B.bird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C.beautiful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)3.A.black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B.look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C.see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)4.A.finger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B.twelve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C.nose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)5.A.tell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B.likes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C.has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9596" y="564960"/>
            <a:ext cx="3031599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选出不同类的一项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5008" y="1316563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7962" y="1861311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594" y="2425985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9711" y="2969436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89942" y="3505619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71040" y="1166001"/>
            <a:ext cx="893752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)1.—How many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do you see?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—I see twelve.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A.boxes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B.banana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C.kite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)2.The red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is a bird.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A.ones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B.one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C.bird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9596" y="564960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5008" y="1316563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9711" y="2969436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125019" y="1173182"/>
            <a:ext cx="893752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)3.Look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my bag.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A.on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B.at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C.down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draw a picture.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A.Let's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B.Let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C.Let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is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)5.My hand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five fingers.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A.has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B.have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C.is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3575" y="572141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28987" y="132374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49573" y="2433166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443921" y="3512800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948</TotalTime>
  <Words>55</Words>
  <Application>WPS 演示</Application>
  <PresentationFormat>全屏显示(16:9)</PresentationFormat>
  <Paragraphs>43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414</cp:revision>
  <dcterms:created xsi:type="dcterms:W3CDTF">2018-11-20T01:02:00Z</dcterms:created>
  <dcterms:modified xsi:type="dcterms:W3CDTF">2020-12-10T08:25:28Z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