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98" r:id="rId4"/>
    <p:sldId id="306" r:id="rId5"/>
    <p:sldId id="305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47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88414" y="2461095"/>
            <a:ext cx="425789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many?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)1.A.thirteen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B.fourteen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C.many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)2.A.nineteen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B.count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C.sixteen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)3.A.fourteen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B.sixteen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C.open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)4.A.why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B.twenty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C.how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)5.A.have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B.make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C.eighteen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3031599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008" y="131656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6131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2598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6943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9942" y="350561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57103" y="797033"/>
            <a:ext cx="830773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A.twenty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B.sixteen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C.seventeen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D.eighteen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E.nineteen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1703" y="260160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701" y="888884"/>
            <a:ext cx="709362" cy="37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直接连接符 18"/>
          <p:cNvCxnSpPr/>
          <p:nvPr/>
        </p:nvCxnSpPr>
        <p:spPr>
          <a:xfrm>
            <a:off x="2197768" y="1331495"/>
            <a:ext cx="3048000" cy="13154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286000" y="1331495"/>
            <a:ext cx="2911642" cy="7138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221831" y="2783305"/>
            <a:ext cx="3048000" cy="13154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253915" y="2053389"/>
            <a:ext cx="3007896" cy="15159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261936" y="3481137"/>
            <a:ext cx="2967790" cy="8983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)1.What's 3 and 15?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A.No,I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don't.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)2.How many kites do you see?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B.Yes,it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)3.Is it under the desk?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C.I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have twenty.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)4.Do you like bananas?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eighteen.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)5.How many toy cars do you have?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E.I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see seventeen.</a:t>
            </a: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选择正确的答语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008" y="1316563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61311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2598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694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9942" y="350561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47</Words>
  <Application>WPS 演示</Application>
  <PresentationFormat>全屏显示(16:9)</PresentationFormat>
  <Paragraphs>34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424</cp:revision>
  <dcterms:created xsi:type="dcterms:W3CDTF">2018-11-20T01:02:00Z</dcterms:created>
  <dcterms:modified xsi:type="dcterms:W3CDTF">2020-12-10T08:32:39Z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