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301" r:id="rId5"/>
    <p:sldId id="298" r:id="rId6"/>
    <p:sldId id="302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-84" y="-1188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409258" y="2445053"/>
            <a:ext cx="3985194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3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At the zoo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2" name="Picture 2" descr="D:\任务\小学英语\人教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5893" y="1382295"/>
            <a:ext cx="5126037" cy="7747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166001"/>
            <a:ext cx="8937523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1.child(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复数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have(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第三人称单数形式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　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long(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反义词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　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know(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同音词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　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they(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宾格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　 </a:t>
            </a:r>
          </a:p>
        </p:txBody>
      </p:sp>
      <p:sp>
        <p:nvSpPr>
          <p:cNvPr id="6" name="矩形 5"/>
          <p:cNvSpPr/>
          <p:nvPr/>
        </p:nvSpPr>
        <p:spPr>
          <a:xfrm>
            <a:off x="325639" y="629128"/>
            <a:ext cx="241284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按要求写单词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311303" y="1252396"/>
            <a:ext cx="143674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children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4499938" y="1797145"/>
            <a:ext cx="71365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has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32939" y="2345777"/>
            <a:ext cx="1005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short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3063941" y="2905269"/>
            <a:ext cx="5854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534783" y="3441452"/>
            <a:ext cx="99418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them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166001"/>
            <a:ext cx="8937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1.The monkey is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thin,but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the pig is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2.The giraffe is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tall,but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the cat is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3.The rabbit has a short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4.The elephant has a long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5.I don't like the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one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, but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I like the big one. </a:t>
            </a:r>
          </a:p>
        </p:txBody>
      </p:sp>
      <p:sp>
        <p:nvSpPr>
          <p:cNvPr id="6" name="矩形 5"/>
          <p:cNvSpPr/>
          <p:nvPr/>
        </p:nvSpPr>
        <p:spPr>
          <a:xfrm>
            <a:off x="325639" y="629128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根据句意完成句子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5744313" y="1268438"/>
            <a:ext cx="61587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fat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237877" y="1829229"/>
            <a:ext cx="1005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short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4192772" y="2393903"/>
            <a:ext cx="686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tail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283142" y="2905269"/>
            <a:ext cx="91723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nose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2903753" y="3457494"/>
            <a:ext cx="100059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small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00430" y="941412"/>
            <a:ext cx="8937523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)1.How many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do you know?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A.animal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B.animals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C.monkey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)2.The elephant has big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A.ear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B.ears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C.eye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)3.The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has a long neck.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A.panda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B.monkey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C.giraffe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5239" y="404539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20441" y="109197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4984" y="218535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03290" y="3264987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900430" y="941412"/>
            <a:ext cx="8937523" cy="22430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your present.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A.Here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B.This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C.Here's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)5.There are 30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there.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A.child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B.children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C.childs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935239" y="404539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20441" y="109197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224984" y="218535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977</TotalTime>
  <Words>61</Words>
  <Application>WPS 演示</Application>
  <PresentationFormat>全屏显示(16:9)</PresentationFormat>
  <Paragraphs>44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394</cp:revision>
  <dcterms:created xsi:type="dcterms:W3CDTF">2018-11-20T01:02:00Z</dcterms:created>
  <dcterms:modified xsi:type="dcterms:W3CDTF">2020-12-10T07:40:40Z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