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sldIdLst>
    <p:sldId id="256" r:id="rId2"/>
    <p:sldId id="291" r:id="rId3"/>
    <p:sldId id="284" r:id="rId4"/>
    <p:sldId id="298" r:id="rId5"/>
    <p:sldId id="299" r:id="rId6"/>
    <p:sldId id="300" r:id="rId7"/>
    <p:sldId id="271" r:id="rId8"/>
  </p:sldIdLst>
  <p:sldSz cx="9144000" cy="5143500" type="screen16x9"/>
  <p:notesSz cx="6858000" cy="9144000"/>
  <p:custDataLst>
    <p:tags r:id="rId1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1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09258" y="2445053"/>
            <a:ext cx="37449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family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</a:t>
            </a:r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B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529389" y="1166001"/>
            <a:ext cx="8779174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 　　　　　　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A.brother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B.grandfather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3.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C.grandmother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4. 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D.sister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37934" y="629128"/>
            <a:ext cx="2492990" cy="58310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读一读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连一连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005140" y="1347537"/>
            <a:ext cx="521875" cy="266298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cxnSp>
        <p:nvCxnSpPr>
          <p:cNvPr id="14" name="直接连接符 13"/>
          <p:cNvCxnSpPr/>
          <p:nvPr/>
        </p:nvCxnSpPr>
        <p:spPr>
          <a:xfrm>
            <a:off x="1540042" y="1652337"/>
            <a:ext cx="3064042" cy="6416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499937" y="1764632"/>
            <a:ext cx="3120189" cy="6336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>
            <a:off x="1451811" y="3120189"/>
            <a:ext cx="3064042" cy="641684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V="1">
            <a:off x="1491916" y="3136232"/>
            <a:ext cx="3120189" cy="633663"/>
          </a:xfrm>
          <a:prstGeom prst="line">
            <a:avLst/>
          </a:prstGeom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1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2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33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)1.A.sister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B.that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C.mother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)2.A.dad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B.woman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C.man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)3.A.grandpa	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B.grandma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C.family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)4.A.look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B.love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C.beautiful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)5.A.my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C.she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3028393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选出不同类的一项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753" y="29533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0" y="3489576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2568" y="1228361"/>
            <a:ext cx="7236610" cy="2713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)1.Is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your brother?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A.she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C.you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)2.He is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short.He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tall.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A.isn't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B.not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C.is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)3.Is she your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A.father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B.grandpa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C.sister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806899" y="597044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9000" y="1281491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5077" y="2162600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4937" y="303810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1" y="1164193"/>
            <a:ext cx="816705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)4.There are five people in my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A.man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B.family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C.horse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)5.—Is he your grandfather?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A.Yes,he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isn't.	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B.No,he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is.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C.No,he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isn't.</a:t>
            </a: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797287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0453" y="118524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614" y="208238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919</TotalTime>
  <Words>51</Words>
  <Application>WPS 演示</Application>
  <PresentationFormat>全屏显示(16:9)</PresentationFormat>
  <Paragraphs>39</Paragraphs>
  <Slides>7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8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378</cp:revision>
  <dcterms:created xsi:type="dcterms:W3CDTF">2018-11-20T01:02:00Z</dcterms:created>
  <dcterms:modified xsi:type="dcterms:W3CDTF">2020-12-10T06:29:05Z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