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sldIdLst>
    <p:sldId id="256" r:id="rId2"/>
    <p:sldId id="291" r:id="rId3"/>
    <p:sldId id="284" r:id="rId4"/>
    <p:sldId id="298" r:id="rId5"/>
    <p:sldId id="299" r:id="rId6"/>
    <p:sldId id="290" r:id="rId7"/>
    <p:sldId id="300" r:id="rId8"/>
    <p:sldId id="271" r:id="rId9"/>
  </p:sldIdLst>
  <p:sldSz cx="9144000" cy="5143500" type="screen16x9"/>
  <p:notesSz cx="6858000" cy="9144000"/>
  <p:custDataLst>
    <p:tags r:id="rId1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18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3.jpeg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409258" y="2445053"/>
            <a:ext cx="3985194" cy="7439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3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　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At the zoo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1.fat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2.tall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3.small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4.long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 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5.old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 </a:t>
            </a:r>
          </a:p>
        </p:txBody>
      </p:sp>
      <p:sp>
        <p:nvSpPr>
          <p:cNvPr id="6" name="矩形 5"/>
          <p:cNvSpPr/>
          <p:nvPr/>
        </p:nvSpPr>
        <p:spPr>
          <a:xfrm>
            <a:off x="325639" y="629128"/>
            <a:ext cx="210506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写出反义词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236482" y="1268438"/>
            <a:ext cx="80182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thin</a:t>
            </a:r>
            <a:endParaRPr lang="en-US" altLang="zh-CN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63183" y="1813187"/>
            <a:ext cx="1005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short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93951" y="2313693"/>
            <a:ext cx="68640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big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363479" y="2889227"/>
            <a:ext cx="100527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short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1219332" y="3393325"/>
            <a:ext cx="204081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new/young 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)1.A.thin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C.tall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)2.A.giraffe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B.bear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C.look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)3.A.cat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B.fat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C.tall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)4.A.feed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B.short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C.look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)5.A.cute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B.beautiful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C.elephant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849" y="62912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1" y="13165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4527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0994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689711" y="2953395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3900" y="348957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)1.A.rice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B.pig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C.six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)2.A.tiger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B.white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C.it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)3.A.fish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B.China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C.sister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)4.A.big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B.five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C.nine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)5.A.milk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B.sixteen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C.Mike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849" y="629128"/>
            <a:ext cx="4033476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选出字母</a:t>
            </a:r>
            <a:r>
              <a:rPr lang="en-US" altLang="zh-CN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发音不同的一项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1" y="131656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4527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09944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753" y="295339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5984" y="348957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15745" y="950466"/>
            <a:ext cx="78790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)1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Look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at my cat.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It's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so tall.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That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horse is so thin.</a:t>
            </a:r>
          </a:p>
        </p:txBody>
      </p:sp>
      <p:sp>
        <p:nvSpPr>
          <p:cNvPr id="6" name="矩形 5"/>
          <p:cNvSpPr/>
          <p:nvPr/>
        </p:nvSpPr>
        <p:spPr>
          <a:xfrm>
            <a:off x="815696" y="486043"/>
            <a:ext cx="254749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判断正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9" name="dw199.jpg" descr="id:2147499799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88105" y="1219200"/>
            <a:ext cx="1204273" cy="675442"/>
          </a:xfrm>
          <a:prstGeom prst="rect">
            <a:avLst/>
          </a:prstGeom>
        </p:spPr>
      </p:pic>
      <p:pic>
        <p:nvPicPr>
          <p:cNvPr id="10" name="dw89.jpg" descr="id:214749980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14329" y="2060981"/>
            <a:ext cx="976814" cy="1104135"/>
          </a:xfrm>
          <a:prstGeom prst="rect">
            <a:avLst/>
          </a:prstGeom>
        </p:spPr>
      </p:pic>
      <p:pic>
        <p:nvPicPr>
          <p:cNvPr id="11" name="dw72.jpg" descr="id:2147499813;FounderCES"/>
          <p:cNvPicPr/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35212" y="3547826"/>
            <a:ext cx="616271" cy="607079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1124188" y="1509069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131099" y="261529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128731" y="3709355"/>
            <a:ext cx="35618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F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3" grpId="0"/>
      <p:bldP spid="14" grpId="0"/>
      <p:bldP spid="1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39282" y="1159013"/>
            <a:ext cx="78790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The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pig is fat.</a:t>
            </a:r>
          </a:p>
          <a:p>
            <a:pPr>
              <a:lnSpc>
                <a:spcPct val="3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It 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has a long nose.</a:t>
            </a:r>
          </a:p>
        </p:txBody>
      </p:sp>
      <p:sp>
        <p:nvSpPr>
          <p:cNvPr id="6" name="矩形 5"/>
          <p:cNvSpPr/>
          <p:nvPr/>
        </p:nvSpPr>
        <p:spPr>
          <a:xfrm>
            <a:off x="639233" y="694590"/>
            <a:ext cx="2547492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判断正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(T)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误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(F)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3" name="dw703.jpg" descr="id:2147499820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59533" y="1397624"/>
            <a:ext cx="928045" cy="1169111"/>
          </a:xfrm>
          <a:prstGeom prst="rect">
            <a:avLst/>
          </a:prstGeom>
        </p:spPr>
      </p:pic>
      <p:pic>
        <p:nvPicPr>
          <p:cNvPr id="14" name="dw65.jpg" descr="id:2147499827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936045" y="2609922"/>
            <a:ext cx="840398" cy="796798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986720" y="171693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984352" y="2810997"/>
            <a:ext cx="37702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15" grpId="0"/>
      <p:bldP spid="16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920</TotalTime>
  <Words>81</Words>
  <Application>WPS 演示</Application>
  <PresentationFormat>全屏显示(16:9)</PresentationFormat>
  <Paragraphs>50</Paragraphs>
  <Slides>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9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381</cp:revision>
  <dcterms:created xsi:type="dcterms:W3CDTF">2018-11-20T01:02:00Z</dcterms:created>
  <dcterms:modified xsi:type="dcterms:W3CDTF">2020-12-10T06:42:01Z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