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4" r:id="rId4"/>
    <p:sldId id="303" r:id="rId5"/>
    <p:sldId id="295" r:id="rId6"/>
    <p:sldId id="300" r:id="rId7"/>
    <p:sldId id="294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-84" y="-816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097315" y="2453335"/>
            <a:ext cx="48426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6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In a nature park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04684" y="1246211"/>
            <a:ext cx="904076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 　　　　　　             2. 　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go b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ting               a long b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dge</a:t>
            </a:r>
            <a:endParaRPr lang="en-US" sz="2400" u="sng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4535" y="562373"/>
            <a:ext cx="241284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看图补全短语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685860" y="2450962"/>
            <a:ext cx="7473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  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49788" y="2451294"/>
            <a:ext cx="6799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 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rw443.jpg" descr="id:2147512875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2746" y="1278375"/>
            <a:ext cx="1404614" cy="1086497"/>
          </a:xfrm>
          <a:prstGeom prst="rect">
            <a:avLst/>
          </a:prstGeom>
        </p:spPr>
      </p:pic>
      <p:pic>
        <p:nvPicPr>
          <p:cNvPr id="14" name="jz134.jpg" descr="id:2147512882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9500" y="1158753"/>
            <a:ext cx="1478705" cy="1171852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04684" y="1246211"/>
            <a:ext cx="90407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 　　　　　　              4. 　                          5.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 t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l b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lding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      a small v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ll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ge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  a big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tr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endParaRPr lang="en-US" sz="2400" u="sng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4535" y="562373"/>
            <a:ext cx="241284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看图补全短语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39087" y="2450960"/>
            <a:ext cx="728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   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59456" y="2451293"/>
            <a:ext cx="748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 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jz68.jpg" descr="id:2147512896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6641" y="1194340"/>
            <a:ext cx="1449964" cy="940967"/>
          </a:xfrm>
          <a:prstGeom prst="rect">
            <a:avLst/>
          </a:prstGeom>
        </p:spPr>
      </p:pic>
      <p:pic>
        <p:nvPicPr>
          <p:cNvPr id="11" name="jz13.jpg" descr="id:2147512889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2966" y="1270815"/>
            <a:ext cx="895208" cy="804088"/>
          </a:xfrm>
          <a:prstGeom prst="rect">
            <a:avLst/>
          </a:prstGeom>
        </p:spPr>
      </p:pic>
      <p:pic>
        <p:nvPicPr>
          <p:cNvPr id="16" name="hc101.jpg" descr="id:2147512903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3987" y="1201010"/>
            <a:ext cx="863671" cy="88426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406647" y="2469545"/>
            <a:ext cx="910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259241" y="2436425"/>
            <a:ext cx="8178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 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20" grpId="0"/>
      <p:bldP spid="17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4898" y="936503"/>
            <a:ext cx="825910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)1.There are small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in my village.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A.house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B.houses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C.building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)2.Are there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bridges in the city?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A.much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C.any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)3.There is a park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my home.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A.on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B.far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C.near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7493" y="355899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4920" y="105238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28868" y="215272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00328" y="3249016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4899" y="936503"/>
            <a:ext cx="768391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)4.—Are there any ducks in the river?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A.Yes,there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be.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B.Yes,there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is.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C.Yes,there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are.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)5.There are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pears in the bag.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A.some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C.any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7493" y="355899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4920" y="105238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06565" y="274373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51449" y="900530"/>
            <a:ext cx="89375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1.Are there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(any/some) fish in the river?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2.We can go boating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(on/at) the lake.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3.Is there a lake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(in/at) the park?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4.I like the village,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(to/too).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5.There are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(many/much) trees in the forest. </a:t>
            </a:r>
          </a:p>
        </p:txBody>
      </p:sp>
      <p:sp>
        <p:nvSpPr>
          <p:cNvPr id="6" name="矩形 5"/>
          <p:cNvSpPr/>
          <p:nvPr/>
        </p:nvSpPr>
        <p:spPr>
          <a:xfrm>
            <a:off x="406048" y="343309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15931" y="957035"/>
            <a:ext cx="737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any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60910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17993" y="1555479"/>
            <a:ext cx="5854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89087" y="2075868"/>
            <a:ext cx="474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60428" y="2659455"/>
            <a:ext cx="715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too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41592" y="3157538"/>
            <a:ext cx="10406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many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1" grpId="0"/>
      <p:bldP spid="9" grpId="0"/>
      <p:bldP spid="10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1167</TotalTime>
  <Words>73</Words>
  <Application>WPS 演示</Application>
  <PresentationFormat>全屏显示(16:9)</PresentationFormat>
  <Paragraphs>48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506</cp:revision>
  <dcterms:created xsi:type="dcterms:W3CDTF">2018-11-20T01:02:00Z</dcterms:created>
  <dcterms:modified xsi:type="dcterms:W3CDTF">2020-05-09T08:15:30Z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