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6" r:id="rId2"/>
    <p:sldId id="291" r:id="rId3"/>
    <p:sldId id="284" r:id="rId4"/>
    <p:sldId id="298" r:id="rId5"/>
    <p:sldId id="294" r:id="rId6"/>
    <p:sldId id="295" r:id="rId7"/>
    <p:sldId id="296" r:id="rId8"/>
    <p:sldId id="290" r:id="rId9"/>
    <p:sldId id="287" r:id="rId10"/>
    <p:sldId id="299" r:id="rId11"/>
    <p:sldId id="271" r:id="rId12"/>
  </p:sldIdLst>
  <p:sldSz cx="9144000" cy="5143500" type="screen16x9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5" d="100"/>
          <a:sy n="65" d="100"/>
        </p:scale>
        <p:origin x="-114" y="-1164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2020/4/24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2052711" y="2453335"/>
            <a:ext cx="525534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4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What can you do?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14" name="图片 13" descr="图片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130" y="1168825"/>
            <a:ext cx="7034203" cy="1097189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603541" y="562372"/>
            <a:ext cx="3028393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Ⅳ.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根据问句选答语。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96211" y="4161827"/>
            <a:ext cx="6653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1.E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28054" y="4152400"/>
            <a:ext cx="6928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2.A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498639" y="4166740"/>
            <a:ext cx="7056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3.D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59090" y="1131369"/>
            <a:ext cx="491256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A.She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can play the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erhu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B.Next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Monday.</a:t>
            </a:r>
          </a:p>
          <a:p>
            <a:pPr>
              <a:lnSpc>
                <a:spcPct val="15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C.No,he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can't.</a:t>
            </a:r>
          </a:p>
          <a:p>
            <a:pPr>
              <a:lnSpc>
                <a:spcPct val="15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D.I can sing some English songs.</a:t>
            </a:r>
          </a:p>
          <a:p>
            <a:pPr>
              <a:lnSpc>
                <a:spcPct val="15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E.Yes,I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can.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722209" y="4172066"/>
            <a:ext cx="6687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4.C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92794" y="4171658"/>
            <a:ext cx="6719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5.B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67119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A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04684" y="1246211"/>
            <a:ext cx="904076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1.we will(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缩写形式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wonder(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形容词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　　   　　　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can(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否定形式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　　　　　 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cartoon(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复数形式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　    　　　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dance(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v.-ing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形式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			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  </a:t>
            </a:r>
            <a:endParaRPr lang="en-US" altLang="zh-CN" sz="2400" u="sng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6.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song(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换一个字母变成新词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　　　　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　 </a:t>
            </a:r>
          </a:p>
        </p:txBody>
      </p:sp>
      <p:sp>
        <p:nvSpPr>
          <p:cNvPr id="6" name="矩形 5"/>
          <p:cNvSpPr/>
          <p:nvPr/>
        </p:nvSpPr>
        <p:spPr>
          <a:xfrm>
            <a:off x="544535" y="562373"/>
            <a:ext cx="2412840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按要求写单词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49913" y="1362102"/>
            <a:ext cx="8805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we'll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49573" y="1361157"/>
            <a:ext cx="17847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wonderful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133258" y="1882269"/>
            <a:ext cx="9232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can't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394990" y="1896990"/>
            <a:ext cx="1542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cartoons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595377" y="2418101"/>
            <a:ext cx="14205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dancing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94912" y="2983456"/>
            <a:ext cx="8322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sing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16" grpId="0"/>
      <p:bldP spid="17" grpId="0"/>
      <p:bldP spid="19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50734" y="1260959"/>
            <a:ext cx="921773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7.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child(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复数形式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　　　     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8.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一节英语课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汉译英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　  　    　　            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9.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learn(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同义词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		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  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10.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any(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同义词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　     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	  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</a:p>
        </p:txBody>
      </p:sp>
      <p:sp>
        <p:nvSpPr>
          <p:cNvPr id="6" name="矩形 5"/>
          <p:cNvSpPr/>
          <p:nvPr/>
        </p:nvSpPr>
        <p:spPr>
          <a:xfrm>
            <a:off x="205333" y="547624"/>
            <a:ext cx="2412840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按要求写单词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09265" y="1376854"/>
            <a:ext cx="14367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children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03640" y="1847859"/>
            <a:ext cx="3746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an English class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454831" y="2398462"/>
            <a:ext cx="10454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study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58077" y="3032619"/>
            <a:ext cx="10214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some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07922" y="1246211"/>
            <a:ext cx="8937523" cy="2797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)1.—What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you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?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—I can play the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pipa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A.can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, does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B.does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, do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C.can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, do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)2.My uncle can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English songs.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A.sings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B.sing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C.singing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27937" y="1391599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11240" y="3031158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84898" y="936503"/>
            <a:ext cx="8937523" cy="3905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)3.—I can play the guitar.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A.Sorry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B.And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you?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C.Wonderful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!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)4.We have a party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2 pm.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A.on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B.in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 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C.at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)5.Let's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together.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A.dances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B.dance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C.to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dance</a:t>
            </a:r>
          </a:p>
        </p:txBody>
      </p:sp>
      <p:sp>
        <p:nvSpPr>
          <p:cNvPr id="6" name="矩形 5"/>
          <p:cNvSpPr/>
          <p:nvPr/>
        </p:nvSpPr>
        <p:spPr>
          <a:xfrm>
            <a:off x="957493" y="355899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4920" y="1052389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17717" y="2721445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222632" y="3817740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11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84898" y="1039739"/>
            <a:ext cx="893752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1.I can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cartoons.  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2.He can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some kung fu very well.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3.The girl can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the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pipa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  </a:t>
            </a:r>
          </a:p>
        </p:txBody>
      </p:sp>
      <p:sp>
        <p:nvSpPr>
          <p:cNvPr id="6" name="矩形 5"/>
          <p:cNvSpPr/>
          <p:nvPr/>
        </p:nvSpPr>
        <p:spPr>
          <a:xfrm>
            <a:off x="957493" y="459135"/>
            <a:ext cx="3483646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看一看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读一读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写一写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089825" y="1140876"/>
            <a:ext cx="9605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draw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10" name="rw166.jpg" descr="id:2147508994;FounderCES"/>
          <p:cNvPicPr/>
          <p:nvPr/>
        </p:nvPicPr>
        <p:blipFill>
          <a:blip r:embed="rId4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53225" y="971310"/>
            <a:ext cx="1017252" cy="882864"/>
          </a:xfrm>
          <a:prstGeom prst="rect">
            <a:avLst/>
          </a:prstGeom>
        </p:spPr>
      </p:pic>
      <p:pic>
        <p:nvPicPr>
          <p:cNvPr id="11" name="rw380.jpg" descr="id:2147509001;FounderCES"/>
          <p:cNvPicPr/>
          <p:nvPr/>
        </p:nvPicPr>
        <p:blipFill>
          <a:blip r:embed="rId5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75978" y="2019189"/>
            <a:ext cx="782894" cy="794631"/>
          </a:xfrm>
          <a:prstGeom prst="rect">
            <a:avLst/>
          </a:prstGeom>
        </p:spPr>
      </p:pic>
      <p:pic>
        <p:nvPicPr>
          <p:cNvPr id="13" name="yq15.jpg" descr="id:2147509008;FounderCES"/>
          <p:cNvPicPr/>
          <p:nvPr/>
        </p:nvPicPr>
        <p:blipFill>
          <a:blip r:embed="rId6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27455" y="2935861"/>
            <a:ext cx="540610" cy="1046203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507696" y="2222424"/>
            <a:ext cx="5918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do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146797" y="3274477"/>
            <a:ext cx="8354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play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63873" y="1142974"/>
            <a:ext cx="811344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4.They are cleaning the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     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5.—What can you do for the party?</a:t>
            </a: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—I can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English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  </a:t>
            </a:r>
          </a:p>
        </p:txBody>
      </p:sp>
      <p:sp>
        <p:nvSpPr>
          <p:cNvPr id="6" name="矩形 5"/>
          <p:cNvSpPr/>
          <p:nvPr/>
        </p:nvSpPr>
        <p:spPr>
          <a:xfrm>
            <a:off x="927992" y="518128"/>
            <a:ext cx="3483646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看一看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读一读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写一写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61067" y="1214619"/>
            <a:ext cx="17525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classroom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86796" y="2863612"/>
            <a:ext cx="8322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sing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8" name="rw427.jpg" descr="id:2147509015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62203" y="911296"/>
            <a:ext cx="1450696" cy="911214"/>
          </a:xfrm>
          <a:prstGeom prst="rect">
            <a:avLst/>
          </a:prstGeom>
        </p:spPr>
      </p:pic>
      <p:pic>
        <p:nvPicPr>
          <p:cNvPr id="9" name="rw411.jpg" descr="id:2147509022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7666" y="2609857"/>
            <a:ext cx="1510205" cy="101824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433465" y="2853778"/>
            <a:ext cx="10951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songs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96977" y="1083982"/>
            <a:ext cx="8113442" cy="2797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)1.Can you do any kung fu?</a:t>
            </a:r>
          </a:p>
          <a:p>
            <a:pPr>
              <a:lnSpc>
                <a:spcPct val="15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)2.What can your sister do?</a:t>
            </a:r>
          </a:p>
          <a:p>
            <a:pPr>
              <a:lnSpc>
                <a:spcPct val="15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)3.What can you do for the party?</a:t>
            </a:r>
          </a:p>
          <a:p>
            <a:pPr>
              <a:lnSpc>
                <a:spcPct val="15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)4.Can Peter play the piano?</a:t>
            </a:r>
          </a:p>
          <a:p>
            <a:pPr>
              <a:lnSpc>
                <a:spcPct val="15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)5.When do we have an English party?</a:t>
            </a:r>
          </a:p>
        </p:txBody>
      </p:sp>
      <p:sp>
        <p:nvSpPr>
          <p:cNvPr id="6" name="矩形 5"/>
          <p:cNvSpPr/>
          <p:nvPr/>
        </p:nvSpPr>
        <p:spPr>
          <a:xfrm>
            <a:off x="161089" y="532876"/>
            <a:ext cx="3028393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Ⅳ.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根据问句选答语。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771</TotalTime>
  <Words>137</Words>
  <Application>WPS 演示</Application>
  <PresentationFormat>全屏显示(16:9)</PresentationFormat>
  <Paragraphs>79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421</cp:revision>
  <dcterms:created xsi:type="dcterms:W3CDTF">2018-11-20T01:02:00Z</dcterms:created>
  <dcterms:modified xsi:type="dcterms:W3CDTF">2020-04-24T02:16:19Z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