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91" r:id="rId3"/>
    <p:sldId id="284" r:id="rId4"/>
    <p:sldId id="294" r:id="rId5"/>
    <p:sldId id="290" r:id="rId6"/>
    <p:sldId id="287" r:id="rId7"/>
    <p:sldId id="288" r:id="rId8"/>
    <p:sldId id="292" r:id="rId9"/>
    <p:sldId id="271" r:id="rId10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-102" y="-1434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3011356" y="2423838"/>
            <a:ext cx="3407920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2 My week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7922" y="1246211"/>
            <a:ext cx="893752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1.I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on Saturdays.　　　　　　　　　　　　  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2.He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often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on Fridays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3.Do you often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on 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the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weekend? 	 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	 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4836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看一看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写一写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49166" y="1303112"/>
            <a:ext cx="2146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play football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38406" y="2378798"/>
            <a:ext cx="1954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watches TV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3" name="rw174.jpg" descr="id:2147505791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30711" y="838577"/>
            <a:ext cx="1425496" cy="1078713"/>
          </a:xfrm>
          <a:prstGeom prst="rect">
            <a:avLst/>
          </a:prstGeom>
        </p:spPr>
      </p:pic>
      <p:pic>
        <p:nvPicPr>
          <p:cNvPr id="14" name="sh562.jpg" descr="id:2147505798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8352" y="2003421"/>
            <a:ext cx="1235775" cy="1064244"/>
          </a:xfrm>
          <a:prstGeom prst="rect">
            <a:avLst/>
          </a:prstGeom>
        </p:spPr>
      </p:pic>
      <p:pic>
        <p:nvPicPr>
          <p:cNvPr id="15" name="rw419.jpg" descr="id:2147505805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0561" y="3248515"/>
            <a:ext cx="1290266" cy="154102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030020" y="3489843"/>
            <a:ext cx="2973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wash your clothes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7922" y="1246211"/>
            <a:ext cx="893752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4.I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often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on Mondays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5.You should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after school.  	 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4836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看一看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写一写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55295" y="1347354"/>
            <a:ext cx="1911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read books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95795" y="2411728"/>
            <a:ext cx="23424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do homework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6" name="rw168.jpg" descr="id:2147505812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4520" y="840658"/>
            <a:ext cx="1427094" cy="1224116"/>
          </a:xfrm>
          <a:prstGeom prst="rect">
            <a:avLst/>
          </a:prstGeom>
        </p:spPr>
      </p:pic>
      <p:pic>
        <p:nvPicPr>
          <p:cNvPr id="17" name="rw185.jpg" descr="id:2147505819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8087" y="2268042"/>
            <a:ext cx="1030505" cy="1050343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3873" y="1142974"/>
            <a:ext cx="8113442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)1.Today is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Monday. Tomorrow will be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A.Thursday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B.Wednesday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C.Tuesday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)2.She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like sports. 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A.don't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B.isn't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C.doesn't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)3.I can play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basketball. 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B./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C.the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167" y="127361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98652" y="239166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03567" y="347320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2149" y="1083982"/>
            <a:ext cx="8113442" cy="227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)4.Do you often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TV in the evening?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A.watch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B.see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C.look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)5.—What do you have on 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?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—I have art and music.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A.friday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B.Fridays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C.a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Friday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86495" y="115315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15446" y="202494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4901" y="972990"/>
            <a:ext cx="831809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(It's Sunday afternoon.)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Tim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: Hi, Alice. What's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that?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Alice: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Tim: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Alice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: No, I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don't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 Do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you often play badminton here?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Tim: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I like this park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Alice: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 </a:t>
            </a:r>
          </a:p>
        </p:txBody>
      </p:sp>
      <p:sp>
        <p:nvSpPr>
          <p:cNvPr id="6" name="矩形 5"/>
          <p:cNvSpPr/>
          <p:nvPr/>
        </p:nvSpPr>
        <p:spPr>
          <a:xfrm>
            <a:off x="866951" y="405527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补全对话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32776" y="1263544"/>
            <a:ext cx="660332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 It's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 storybook.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 Do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you often read books in the park?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 Yes, I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do.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 Me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too.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 very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much</a:t>
            </a:r>
          </a:p>
        </p:txBody>
      </p:sp>
      <p:sp>
        <p:nvSpPr>
          <p:cNvPr id="6" name="矩形 5"/>
          <p:cNvSpPr/>
          <p:nvPr/>
        </p:nvSpPr>
        <p:spPr>
          <a:xfrm>
            <a:off x="925948" y="626748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补全对话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50858" y="4353333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1.A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68381" y="4343501"/>
            <a:ext cx="9797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2.B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71153" y="4327875"/>
            <a:ext cx="97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3.C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41192" y="4316812"/>
            <a:ext cx="9460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4.E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178495" y="4321728"/>
            <a:ext cx="705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5.D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9" grpId="0"/>
      <p:bldP spid="10" grpId="0"/>
      <p:bldP spid="11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</TotalTime>
  <Words>119</Words>
  <Application>WPS 演示</Application>
  <PresentationFormat>全屏显示(16:9)</PresentationFormat>
  <Paragraphs>59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372</cp:revision>
  <dcterms:created xsi:type="dcterms:W3CDTF">2018-11-20T01:02:00Z</dcterms:created>
  <dcterms:modified xsi:type="dcterms:W3CDTF">2020-04-23T06:53:38Z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