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tiff" ContentType="image/tif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sldIdLst>
    <p:sldId id="256" r:id="rId2"/>
    <p:sldId id="291" r:id="rId3"/>
    <p:sldId id="284" r:id="rId4"/>
    <p:sldId id="300" r:id="rId5"/>
    <p:sldId id="298" r:id="rId6"/>
    <p:sldId id="294" r:id="rId7"/>
    <p:sldId id="301" r:id="rId8"/>
    <p:sldId id="271" r:id="rId9"/>
  </p:sldIdLst>
  <p:sldSz cx="9144000" cy="5143500" type="screen16x9"/>
  <p:notesSz cx="6858000" cy="9144000"/>
  <p:custDataLst>
    <p:tags r:id="rId1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EFBD"/>
    <a:srgbClr val="FFBD8B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987" autoAdjust="0"/>
    <p:restoredTop sz="94660"/>
  </p:normalViewPr>
  <p:slideViewPr>
    <p:cSldViewPr snapToGrid="0">
      <p:cViewPr varScale="1">
        <p:scale>
          <a:sx n="65" d="100"/>
          <a:sy n="65" d="100"/>
        </p:scale>
        <p:origin x="-114" y="-1164"/>
      </p:cViewPr>
      <p:guideLst>
        <p:guide orient="horz" pos="1680"/>
        <p:guide pos="288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7438CC5-556B-42F7-BDC4-313A344A94FB}" type="datetimeFigureOut">
              <a:rPr lang="zh-CN" altLang="en-US" smtClean="0"/>
              <a:pPr/>
              <a:t>2020/4/26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533" y="685800"/>
            <a:ext cx="6094934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C5234B3-D34E-4EAE-869C-23D992BBCB1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920"/>
            <a:ext cx="6858000" cy="1791013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2001"/>
            <a:ext cx="6858000" cy="1242039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8035" indent="0" algn="ctr">
              <a:buNone/>
              <a:defRPr sz="1200"/>
            </a:lvl7pPr>
            <a:lvl8pPr marL="2400935" indent="0" algn="ctr">
              <a:buNone/>
              <a:defRPr sz="1200"/>
            </a:lvl8pPr>
            <a:lvl9pPr marL="2743835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2020/4/26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2020/4/26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3892"/>
            <a:ext cx="1971675" cy="4359641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3892"/>
            <a:ext cx="5800725" cy="4359641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2020/4/26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梓耕教育LOGO改 (1).TIF"/>
          <p:cNvPicPr>
            <a:picLocks noChangeAspect="1"/>
          </p:cNvPicPr>
          <p:nvPr userDrawn="1"/>
        </p:nvPicPr>
        <p:blipFill>
          <a:blip r:embed="rId2" cstate="print"/>
          <a:srcRect l="1920" t="-1276"/>
          <a:stretch>
            <a:fillRect/>
          </a:stretch>
        </p:blipFill>
        <p:spPr>
          <a:xfrm>
            <a:off x="7711440" y="260077"/>
            <a:ext cx="1058704" cy="658293"/>
          </a:xfrm>
          <a:prstGeom prst="roundRect">
            <a:avLst/>
          </a:prstGeom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2020/4/26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528"/>
            <a:ext cx="7886700" cy="213992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699"/>
            <a:ext cx="7886700" cy="11253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80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9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8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2020/4/26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458"/>
            <a:ext cx="3886200" cy="326407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458"/>
            <a:ext cx="3886200" cy="326407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2020/4/26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92"/>
            <a:ext cx="7886700" cy="994346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1" y="1261093"/>
            <a:ext cx="3868340" cy="61804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8035" indent="0">
              <a:buNone/>
              <a:defRPr sz="1200" b="1"/>
            </a:lvl7pPr>
            <a:lvl8pPr marL="2400935" indent="0">
              <a:buNone/>
              <a:defRPr sz="1200" b="1"/>
            </a:lvl8pPr>
            <a:lvl9pPr marL="2743835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1" y="1879135"/>
            <a:ext cx="3868340" cy="276392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261093"/>
            <a:ext cx="3887391" cy="61804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8035" indent="0">
              <a:buNone/>
              <a:defRPr sz="1200" b="1"/>
            </a:lvl7pPr>
            <a:lvl8pPr marL="2400935" indent="0">
              <a:buNone/>
              <a:defRPr sz="1200" b="1"/>
            </a:lvl8pPr>
            <a:lvl9pPr marL="2743835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1879135"/>
            <a:ext cx="3887391" cy="276392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2020/4/26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2020/4/26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2020/4/26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60"/>
            <a:ext cx="2949178" cy="120036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698"/>
            <a:ext cx="4629150" cy="3655858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320"/>
            <a:ext cx="2949178" cy="28591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8035" indent="0">
              <a:buNone/>
              <a:defRPr sz="750"/>
            </a:lvl7pPr>
            <a:lvl8pPr marL="2400935" indent="0">
              <a:buNone/>
              <a:defRPr sz="750"/>
            </a:lvl8pPr>
            <a:lvl9pPr marL="2743835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2020/4/26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60"/>
            <a:ext cx="2949178" cy="120036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698"/>
            <a:ext cx="4629150" cy="3655858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8035" indent="0">
              <a:buNone/>
              <a:defRPr sz="1500"/>
            </a:lvl7pPr>
            <a:lvl8pPr marL="2400935" indent="0">
              <a:buNone/>
              <a:defRPr sz="1500"/>
            </a:lvl8pPr>
            <a:lvl9pPr marL="2743835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320"/>
            <a:ext cx="2949178" cy="28591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8035" indent="0">
              <a:buNone/>
              <a:defRPr sz="750"/>
            </a:lvl7pPr>
            <a:lvl8pPr marL="2400935" indent="0">
              <a:buNone/>
              <a:defRPr sz="750"/>
            </a:lvl8pPr>
            <a:lvl9pPr marL="2743835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2020/4/26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92"/>
            <a:ext cx="7886700" cy="99434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458"/>
            <a:ext cx="7886700" cy="326407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8096"/>
            <a:ext cx="20574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pPr/>
              <a:t>2020/4/26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8096"/>
            <a:ext cx="30861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8096"/>
            <a:ext cx="20574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med">
    <p:push dir="u"/>
  </p:transition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65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7" Type="http://schemas.openxmlformats.org/officeDocument/2006/relationships/image" Target="../media/image12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0422" y="2933674"/>
            <a:ext cx="1934051" cy="2305050"/>
          </a:xfrm>
          <a:prstGeom prst="rect">
            <a:avLst/>
          </a:prstGeom>
          <a:noFill/>
        </p:spPr>
      </p:pic>
      <p:sp>
        <p:nvSpPr>
          <p:cNvPr id="17" name="矩形 16"/>
          <p:cNvSpPr/>
          <p:nvPr/>
        </p:nvSpPr>
        <p:spPr>
          <a:xfrm>
            <a:off x="2052711" y="2453335"/>
            <a:ext cx="5232138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32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Unit 5</a:t>
            </a:r>
            <a:r>
              <a:rPr lang="zh-CN" altLang="en-US" sz="32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 </a:t>
            </a:r>
            <a:r>
              <a:rPr lang="en-US" altLang="zh-CN" sz="32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There is a big bed</a:t>
            </a:r>
          </a:p>
        </p:txBody>
      </p:sp>
      <p:pic>
        <p:nvPicPr>
          <p:cNvPr id="12" name="图片 11" descr="图片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737140" cy="677417"/>
          </a:xfrm>
          <a:prstGeom prst="rect">
            <a:avLst/>
          </a:prstGeom>
        </p:spPr>
      </p:pic>
      <p:pic>
        <p:nvPicPr>
          <p:cNvPr id="14" name="图片 13" descr="图片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68130" y="1168825"/>
            <a:ext cx="7034203" cy="1097189"/>
          </a:xfrm>
          <a:prstGeom prst="rect">
            <a:avLst/>
          </a:prstGeom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49640" y="1842149"/>
            <a:ext cx="3671198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0" dirty="0" smtClean="0">
                <a:solidFill>
                  <a:srgbClr val="FF0000"/>
                </a:solidFill>
                <a:latin typeface="方正粗黑宋简体" pitchFamily="2" charset="-122"/>
                <a:ea typeface="方正粗黑宋简体" pitchFamily="2" charset="-122"/>
              </a:rPr>
              <a:t>Part  A</a:t>
            </a:r>
            <a:endParaRPr lang="zh-CN" altLang="en-US" sz="8000" dirty="0">
              <a:solidFill>
                <a:srgbClr val="FF0000"/>
              </a:solidFill>
              <a:latin typeface="方正粗黑宋简体" pitchFamily="2" charset="-122"/>
              <a:ea typeface="方正粗黑宋简体" pitchFamily="2" charset="-122"/>
            </a:endParaRPr>
          </a:p>
        </p:txBody>
      </p:sp>
      <p:pic>
        <p:nvPicPr>
          <p:cNvPr id="3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0422" y="3330552"/>
            <a:ext cx="1601051" cy="1908172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3999631"/>
            <a:ext cx="1039660" cy="123909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604684" y="1246211"/>
            <a:ext cx="9040761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tabLst>
                <a:tab pos="2330450" algn="l"/>
                <a:tab pos="3230563" algn="l"/>
                <a:tab pos="5029200" algn="l"/>
              </a:tabLst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1.           </a:t>
            </a:r>
            <a:r>
              <a:rPr lang="en-US" sz="2400" u="sng" dirty="0" smtClean="0">
                <a:latin typeface="微软雅黑" pitchFamily="34" charset="-122"/>
                <a:ea typeface="微软雅黑" pitchFamily="34" charset="-122"/>
              </a:rPr>
              <a:t>　 　　      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　　　2.                </a:t>
            </a:r>
            <a:r>
              <a:rPr lang="en-US" sz="2400" u="sng" dirty="0" smtClean="0">
                <a:latin typeface="微软雅黑" pitchFamily="34" charset="-122"/>
                <a:ea typeface="微软雅黑" pitchFamily="34" charset="-122"/>
              </a:rPr>
              <a:t> 		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　 　　　　　　　　　　　　　</a:t>
            </a:r>
            <a:endParaRPr lang="en-US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tabLst>
                <a:tab pos="2330450" algn="l"/>
                <a:tab pos="3230563" algn="l"/>
                <a:tab pos="5029200" algn="l"/>
              </a:tabLst>
            </a:pPr>
            <a:endParaRPr lang="en-US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tabLst>
                <a:tab pos="2330450" algn="l"/>
                <a:tab pos="3230563" algn="l"/>
                <a:tab pos="5029200" algn="l"/>
              </a:tabLst>
            </a:pPr>
            <a:endParaRPr lang="en-US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tabLst>
                <a:tab pos="2330450" algn="l"/>
                <a:tab pos="3230563" algn="l"/>
                <a:tab pos="5029200" algn="l"/>
              </a:tabLst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3.         </a:t>
            </a:r>
            <a:r>
              <a:rPr lang="en-US" sz="2400" u="sng" dirty="0" smtClean="0"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　 　　　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4.     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       </a:t>
            </a:r>
            <a:r>
              <a:rPr lang="en-US" sz="2400" u="sng" dirty="0" smtClean="0">
                <a:latin typeface="微软雅黑" pitchFamily="34" charset="-122"/>
                <a:ea typeface="微软雅黑" pitchFamily="34" charset="-122"/>
              </a:rPr>
              <a:t>                    	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</a:t>
            </a:r>
            <a:endParaRPr lang="zh-CN" altLang="en-US" sz="2400" u="sng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44535" y="562373"/>
            <a:ext cx="2105063" cy="5810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Ⅰ.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看图写单词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986584" y="1244115"/>
            <a:ext cx="97815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clock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474386" y="1316911"/>
            <a:ext cx="83869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bike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2" name="xyzy.jpg" descr="id:2147504642;FounderCES"/>
          <p:cNvPicPr/>
          <p:nvPr/>
        </p:nvPicPr>
        <p:blipFill>
          <a:blip r:embed="rId3">
            <a:clrChange>
              <a:clrFrom>
                <a:srgbClr val="FFF8FF"/>
              </a:clrFrom>
              <a:clrTo>
                <a:srgbClr val="FFF8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1179" y="116665"/>
            <a:ext cx="963637" cy="409427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1879645" y="2914654"/>
            <a:ext cx="98616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plant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495338" y="2929375"/>
            <a:ext cx="111947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photo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0" name="sh512.jpg" descr="id:2147510430;FounderCES"/>
          <p:cNvPicPr/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36363" y="1187688"/>
            <a:ext cx="689354" cy="998352"/>
          </a:xfrm>
          <a:prstGeom prst="rect">
            <a:avLst/>
          </a:prstGeom>
        </p:spPr>
      </p:pic>
      <p:pic>
        <p:nvPicPr>
          <p:cNvPr id="21" name="jt1.jpg" descr="id:2147510437;FounderCES"/>
          <p:cNvPicPr/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83563" y="998276"/>
            <a:ext cx="1317191" cy="1091065"/>
          </a:xfrm>
          <a:prstGeom prst="rect">
            <a:avLst/>
          </a:prstGeom>
        </p:spPr>
      </p:pic>
      <p:pic>
        <p:nvPicPr>
          <p:cNvPr id="22" name="hc1.jpg" descr="id:2147510444;FounderCES"/>
          <p:cNvPicPr/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05956" y="2540220"/>
            <a:ext cx="730968" cy="1013088"/>
          </a:xfrm>
          <a:prstGeom prst="rect">
            <a:avLst/>
          </a:prstGeom>
        </p:spPr>
      </p:pic>
      <p:pic>
        <p:nvPicPr>
          <p:cNvPr id="23" name="sj123.jpg" descr="id:2147510451;FounderCES"/>
          <p:cNvPicPr/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664067" y="2268874"/>
            <a:ext cx="1618746" cy="1536211"/>
          </a:xfrm>
          <a:prstGeom prst="rect">
            <a:avLst/>
          </a:prstGeom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6" grpId="0"/>
      <p:bldP spid="7" grpId="0"/>
      <p:bldP spid="8" grpId="0"/>
      <p:bldP spid="16" grpId="0"/>
      <p:bldP spid="1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3999631"/>
            <a:ext cx="1039660" cy="123909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604684" y="1246211"/>
            <a:ext cx="904076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tabLst>
                <a:tab pos="2330450" algn="l"/>
                <a:tab pos="3230563" algn="l"/>
                <a:tab pos="5029200" algn="l"/>
              </a:tabLst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5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.        </a:t>
            </a:r>
            <a:r>
              <a:rPr lang="en-US" sz="2400" u="sng" dirty="0" smtClean="0">
                <a:latin typeface="微软雅黑" pitchFamily="34" charset="-122"/>
                <a:ea typeface="微软雅黑" pitchFamily="34" charset="-122"/>
              </a:rPr>
              <a:t>　 　　      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　　　6.                </a:t>
            </a:r>
            <a:r>
              <a:rPr lang="en-US" sz="2400" u="sng" dirty="0" smtClean="0">
                <a:latin typeface="微软雅黑" pitchFamily="34" charset="-122"/>
                <a:ea typeface="微软雅黑" pitchFamily="34" charset="-122"/>
              </a:rPr>
              <a:t>     	       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　 　　　　　　　　　　　　　</a:t>
            </a:r>
            <a:endParaRPr lang="en-US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tabLst>
                <a:tab pos="2330450" algn="l"/>
                <a:tab pos="3230563" algn="l"/>
                <a:tab pos="5029200" algn="l"/>
              </a:tabLst>
            </a:pPr>
            <a:endParaRPr lang="en-US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tabLst>
                <a:tab pos="2330450" algn="l"/>
                <a:tab pos="3230563" algn="l"/>
                <a:tab pos="5029200" algn="l"/>
              </a:tabLst>
            </a:pPr>
            <a:endParaRPr lang="en-US" sz="240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44535" y="562373"/>
            <a:ext cx="2105063" cy="5810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Ⅰ.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看图写单词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868596" y="1347351"/>
            <a:ext cx="111921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bottle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282661" y="1346407"/>
            <a:ext cx="90441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desk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2" name="xyzy.jpg" descr="id:2147504642;FounderCES"/>
          <p:cNvPicPr/>
          <p:nvPr/>
        </p:nvPicPr>
        <p:blipFill>
          <a:blip r:embed="rId3">
            <a:clrChange>
              <a:clrFrom>
                <a:srgbClr val="FFF8FF"/>
              </a:clrFrom>
              <a:clrTo>
                <a:srgbClr val="FFF8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1179" y="116665"/>
            <a:ext cx="963637" cy="409427"/>
          </a:xfrm>
          <a:prstGeom prst="rect">
            <a:avLst/>
          </a:prstGeom>
        </p:spPr>
      </p:pic>
      <p:pic>
        <p:nvPicPr>
          <p:cNvPr id="14" name="sp57.jpg" descr="id:2147510458;FounderCES"/>
          <p:cNvPicPr/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79483" y="1042272"/>
            <a:ext cx="687083" cy="993005"/>
          </a:xfrm>
          <a:prstGeom prst="rect">
            <a:avLst/>
          </a:prstGeom>
        </p:spPr>
      </p:pic>
      <p:pic>
        <p:nvPicPr>
          <p:cNvPr id="15" name="sh237.jpg" descr="id:2147510465;FounderCES"/>
          <p:cNvPicPr/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430072" y="1105079"/>
            <a:ext cx="1274513" cy="876207"/>
          </a:xfrm>
          <a:prstGeom prst="rect">
            <a:avLst/>
          </a:prstGeom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6" grpId="0"/>
      <p:bldP spid="7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3999631"/>
            <a:ext cx="1039660" cy="123909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250734" y="1260959"/>
            <a:ext cx="9217731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)1.A.clock	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B.tree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C.flower</a:t>
            </a:r>
            <a:endParaRPr lang="en-US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)2.A.bike	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   B.car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C.plate</a:t>
            </a:r>
            <a:endParaRPr lang="en-US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)3.A.watch	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B.radio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C.clock</a:t>
            </a:r>
            <a:endParaRPr lang="en-US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)4.A.tea	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B.glass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C.bottle</a:t>
            </a:r>
            <a:endParaRPr lang="en-US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)5.A.Monday	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B.birthday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C.Friday</a:t>
            </a:r>
            <a:endParaRPr lang="en-US" altLang="zh-CN" sz="240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05333" y="547624"/>
            <a:ext cx="3028393" cy="5810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Ⅱ.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选出不同类的一项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70749" y="1391601"/>
            <a:ext cx="4154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A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75187" y="1965844"/>
            <a:ext cx="48669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C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2" name="xyzy.jpg" descr="id:2147504642;FounderCES"/>
          <p:cNvPicPr/>
          <p:nvPr/>
        </p:nvPicPr>
        <p:blipFill>
          <a:blip r:embed="rId3">
            <a:clrChange>
              <a:clrFrom>
                <a:srgbClr val="FFF8FF"/>
              </a:clrFrom>
              <a:clrTo>
                <a:srgbClr val="FFF8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1179" y="116665"/>
            <a:ext cx="963637" cy="409427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567037" y="2486950"/>
            <a:ext cx="3946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B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52296" y="3032618"/>
            <a:ext cx="4154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A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71960" y="3583224"/>
            <a:ext cx="3946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B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6" grpId="0"/>
      <p:bldP spid="7" grpId="0"/>
      <p:bldP spid="8" grpId="0"/>
      <p:bldP spid="16" grpId="0"/>
      <p:bldP spid="17" grpId="0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3999631"/>
            <a:ext cx="1039660" cy="123909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707922" y="1246211"/>
            <a:ext cx="893752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1.There is a beautiful</a:t>
            </a:r>
            <a:r>
              <a:rPr lang="en-US" sz="2400" u="sng" dirty="0" smtClean="0">
                <a:latin typeface="微软雅黑" pitchFamily="34" charset="-122"/>
                <a:ea typeface="微软雅黑" pitchFamily="34" charset="-122"/>
              </a:rPr>
              <a:t> 　　　　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花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 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on the table. </a:t>
            </a:r>
          </a:p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2.There is a</a:t>
            </a:r>
            <a:r>
              <a:rPr lang="en-US" sz="2400" u="sng" dirty="0" smtClean="0">
                <a:latin typeface="微软雅黑" pitchFamily="34" charset="-122"/>
                <a:ea typeface="微软雅黑" pitchFamily="34" charset="-122"/>
              </a:rPr>
              <a:t> 　　　　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床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),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a</a:t>
            </a:r>
            <a:r>
              <a:rPr lang="en-US" sz="2400" u="sng" dirty="0" smtClean="0">
                <a:latin typeface="微软雅黑" pitchFamily="34" charset="-122"/>
                <a:ea typeface="微软雅黑" pitchFamily="34" charset="-122"/>
              </a:rPr>
              <a:t> 　　　　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椅子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 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and </a:t>
            </a:r>
            <a:endParaRPr lang="en-US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a </a:t>
            </a:r>
            <a:r>
              <a:rPr lang="en-US" sz="2400" u="sng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sz="2400" u="sng" dirty="0" smtClean="0">
                <a:latin typeface="微软雅黑" pitchFamily="34" charset="-122"/>
                <a:ea typeface="微软雅黑" pitchFamily="34" charset="-122"/>
              </a:rPr>
              <a:t>     </a:t>
            </a:r>
            <a:r>
              <a:rPr lang="en-US" sz="2400" u="sng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篮球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 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in my room. </a:t>
            </a:r>
          </a:p>
        </p:txBody>
      </p:sp>
      <p:sp>
        <p:nvSpPr>
          <p:cNvPr id="6" name="矩形 5"/>
          <p:cNvSpPr/>
          <p:nvPr/>
        </p:nvSpPr>
        <p:spPr>
          <a:xfrm>
            <a:off x="662521" y="532876"/>
            <a:ext cx="3643946" cy="5810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Ⅲ.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根据汉语提示完成句子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933369" y="1317857"/>
            <a:ext cx="117519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flower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722053" y="1925029"/>
            <a:ext cx="77457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bed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2" name="xyzy.jpg" descr="id:2147504642;FounderCES"/>
          <p:cNvPicPr/>
          <p:nvPr/>
        </p:nvPicPr>
        <p:blipFill>
          <a:blip r:embed="rId3">
            <a:clrChange>
              <a:clrFrom>
                <a:srgbClr val="FFF8FF"/>
              </a:clrFrom>
              <a:clrTo>
                <a:srgbClr val="FFF8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1179" y="116665"/>
            <a:ext cx="963637" cy="409427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4690454" y="1883211"/>
            <a:ext cx="94128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chair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971910" y="2431389"/>
            <a:ext cx="176445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basketball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6" grpId="0"/>
      <p:bldP spid="7" grpId="0"/>
      <p:bldP spid="11" grpId="0"/>
      <p:bldP spid="8" grpId="0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3999631"/>
            <a:ext cx="1039660" cy="123909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707922" y="1246211"/>
            <a:ext cx="893752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3.This is a</a:t>
            </a:r>
            <a:r>
              <a:rPr lang="en-US" sz="2400" u="sng" dirty="0" smtClean="0">
                <a:latin typeface="微软雅黑" pitchFamily="34" charset="-122"/>
                <a:ea typeface="微软雅黑" pitchFamily="34" charset="-122"/>
              </a:rPr>
              <a:t> 　　　　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照片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 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of my family. </a:t>
            </a:r>
          </a:p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4.My</a:t>
            </a:r>
            <a:r>
              <a:rPr lang="en-US" sz="2400" u="sng" dirty="0" smtClean="0">
                <a:latin typeface="微软雅黑" pitchFamily="34" charset="-122"/>
                <a:ea typeface="微软雅黑" pitchFamily="34" charset="-122"/>
              </a:rPr>
              <a:t> 　　</a:t>
            </a:r>
            <a:r>
              <a:rPr lang="en-US" sz="2400" u="sng" dirty="0" smtClean="0">
                <a:latin typeface="微软雅黑" pitchFamily="34" charset="-122"/>
                <a:ea typeface="微软雅黑" pitchFamily="34" charset="-122"/>
              </a:rPr>
              <a:t>     </a:t>
            </a:r>
            <a:r>
              <a:rPr lang="en-US" sz="2400" u="sng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电脑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 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is on the desk. </a:t>
            </a:r>
          </a:p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5.The</a:t>
            </a:r>
            <a:r>
              <a:rPr lang="en-US" sz="2400" u="sng" dirty="0" smtClean="0">
                <a:latin typeface="微软雅黑" pitchFamily="34" charset="-122"/>
                <a:ea typeface="微软雅黑" pitchFamily="34" charset="-122"/>
              </a:rPr>
              <a:t> 　　　　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钟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 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is on the wall. </a:t>
            </a:r>
            <a:endParaRPr lang="en-US" sz="240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62521" y="532876"/>
            <a:ext cx="3643946" cy="5810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Ⅲ.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根据汉语提示完成句子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296297" y="1317857"/>
            <a:ext cx="111947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photo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527430" y="1866035"/>
            <a:ext cx="168853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computer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2" name="xyzy.jpg" descr="id:2147504642;FounderCES"/>
          <p:cNvPicPr/>
          <p:nvPr/>
        </p:nvPicPr>
        <p:blipFill>
          <a:blip r:embed="rId3">
            <a:clrChange>
              <a:clrFrom>
                <a:srgbClr val="FFF8FF"/>
              </a:clrFrom>
              <a:clrTo>
                <a:srgbClr val="FFF8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1179" y="116665"/>
            <a:ext cx="963637" cy="409427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724076" y="2431387"/>
            <a:ext cx="97815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clock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6" grpId="0"/>
      <p:bldP spid="7" grpId="0"/>
      <p:bldP spid="11" grpId="0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8"/>
          <p:cNvSpPr txBox="1"/>
          <p:nvPr/>
        </p:nvSpPr>
        <p:spPr>
          <a:xfrm>
            <a:off x="2299811" y="1308735"/>
            <a:ext cx="4549140" cy="7001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4100" dirty="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下一节</a:t>
            </a:r>
            <a:r>
              <a:rPr lang="zh-CN" altLang="en-US" sz="410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梓</a:t>
            </a:r>
            <a:r>
              <a:rPr lang="zh-CN" altLang="en-US" sz="4100" smtClean="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耕课堂</a:t>
            </a:r>
            <a:endParaRPr lang="zh-CN" altLang="en-US" sz="4100" dirty="0">
              <a:solidFill>
                <a:srgbClr val="FF0000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pic>
        <p:nvPicPr>
          <p:cNvPr id="2050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670" y="2969318"/>
            <a:ext cx="1934052" cy="2305050"/>
          </a:xfrm>
          <a:prstGeom prst="rect">
            <a:avLst/>
          </a:prstGeom>
          <a:noFill/>
        </p:spPr>
      </p:pic>
      <p:sp>
        <p:nvSpPr>
          <p:cNvPr id="3" name="文本框 2"/>
          <p:cNvSpPr txBox="1"/>
          <p:nvPr/>
        </p:nvSpPr>
        <p:spPr>
          <a:xfrm>
            <a:off x="3216593" y="2623661"/>
            <a:ext cx="1007745" cy="90024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再</a:t>
            </a:r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12700" dist="38100" dir="2700000" algn="tl" rotWithShape="0">
                    <a:srgbClr val="4BACC6">
                      <a:lumMod val="60000"/>
                      <a:lumOff val="40000"/>
                    </a:srgbClr>
                  </a:outerShdw>
                </a:effectLst>
              </a:rPr>
              <a:t>   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4527709" y="2620328"/>
            <a:ext cx="1007745" cy="90024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12700" dist="38100" dir="2700000" algn="tl" rotWithShape="0">
                    <a:srgbClr val="4BACC6">
                      <a:lumMod val="60000"/>
                      <a:lumOff val="40000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见</a:t>
            </a:r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12700" dist="38100" dir="2700000" algn="tl" rotWithShape="0">
                    <a:srgbClr val="4BACC6">
                      <a:lumMod val="60000"/>
                      <a:lumOff val="40000"/>
                    </a:srgbClr>
                  </a:outerShdw>
                </a:effectLst>
              </a:rPr>
              <a:t>   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49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3" grpId="2"/>
      <p:bldP spid="3" grpId="3"/>
      <p:bldP spid="3" grpId="4"/>
      <p:bldP spid="3" grpId="5"/>
      <p:bldP spid="3" grpId="6"/>
      <p:bldP spid="3" grpId="7"/>
      <p:bldP spid="3" grpId="8"/>
      <p:bldP spid="3" grpId="9"/>
      <p:bldP spid="3" grpId="10"/>
      <p:bldP spid="3" grpId="11"/>
      <p:bldP spid="3" grpId="12"/>
      <p:bldP spid="3" grpId="13"/>
      <p:bldP spid="3" grpId="14"/>
      <p:bldP spid="3" grpId="15"/>
      <p:bldP spid="3" grpId="16"/>
      <p:bldP spid="3" grpId="17"/>
      <p:bldP spid="3" grpId="18"/>
      <p:bldP spid="3" grpId="19"/>
      <p:bldP spid="3" grpId="20"/>
      <p:bldP spid="3" grpId="21"/>
      <p:bldP spid="3" grpId="22"/>
      <p:bldP spid="3" grpId="23"/>
      <p:bldP spid="3" grpId="24"/>
      <p:bldP spid="3" grpId="25"/>
      <p:bldP spid="3" grpId="26"/>
      <p:bldP spid="3" grpId="27"/>
      <p:bldP spid="3" grpId="28"/>
      <p:bldP spid="3" grpId="29"/>
      <p:bldP spid="3" grpId="30"/>
      <p:bldP spid="3" grpId="31"/>
      <p:bldP spid="3" grpId="32"/>
      <p:bldP spid="3" grpId="33"/>
      <p:bldP spid="3" grpId="34"/>
      <p:bldP spid="3" grpId="35"/>
      <p:bldP spid="3" grpId="36"/>
      <p:bldP spid="3" grpId="37"/>
      <p:bldP spid="3" grpId="38"/>
      <p:bldP spid="3" grpId="39"/>
      <p:bldP spid="3" grpId="40"/>
      <p:bldP spid="3" grpId="41"/>
      <p:bldP spid="3" grpId="42"/>
      <p:bldP spid="3" grpId="43"/>
      <p:bldP spid="3" grpId="44"/>
      <p:bldP spid="3" grpId="45"/>
      <p:bldP spid="3" grpId="46"/>
      <p:bldP spid="3" grpId="47"/>
      <p:bldP spid="3" grpId="48"/>
      <p:bldP spid="3" grpId="49"/>
      <p:bldP spid="4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OC_GUID" val="{56dfc2d7-a997-41ff-b683-2e8187037bc6}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798</TotalTime>
  <Words>81</Words>
  <Application>WPS 演示</Application>
  <PresentationFormat>全屏显示(16:9)</PresentationFormat>
  <Paragraphs>44</Paragraphs>
  <Slides>8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9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admin</cp:lastModifiedBy>
  <cp:revision>442</cp:revision>
  <dcterms:created xsi:type="dcterms:W3CDTF">2018-11-20T01:02:00Z</dcterms:created>
  <dcterms:modified xsi:type="dcterms:W3CDTF">2020-04-26T01:47:18Z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2052-11.1.0.8527</vt:lpwstr>
  </property>
</Properties>
</file>