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0" r:id="rId5"/>
    <p:sldId id="287" r:id="rId6"/>
    <p:sldId id="289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21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377174" y="2364843"/>
            <a:ext cx="46420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What's he like?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12963" y="1157720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)1.kind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A.speak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B.strict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C.finish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)2.help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A.speak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B.zoo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C.sport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)3.our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A.them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C.their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)4.Ms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C.teacher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)5.sometimes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A.robot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B.watch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C.often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317" y="532876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选出与所给单词同类的一项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3471" y="130310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4356" y="184785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925" y="242210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6713" y="29520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020" y="348836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.—What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she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like?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—She is clever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C.does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)2.Jack will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to the park with his dad.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A.goes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B.go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C.going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95210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3157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)3.—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tall and polite?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Yes,he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A.Does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he	B.Is she	C.Is he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)4.I can 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English and Japanese.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A.say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B.talk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C.speak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)5.The girl doesn't do her homework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A.some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time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B.sometimes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C.sometime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5315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698" y="246740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5614" y="332772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4952" y="1142973"/>
            <a:ext cx="54926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)1.Is your father helpful?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)2.What's Miss Brown like?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)3.Who are they?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)4.Who's your English teacher?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)5.Is your friend tall or short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9065" y="562373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给下列句子选择合适的答语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334" y="126747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371" y="183418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1789" y="237139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6241" y="2952101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45394" y="823427"/>
            <a:ext cx="42180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A.They're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my new classmates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tall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C.Yes,he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is.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D.She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tall and strict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E.Miss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Black.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905" y="347321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85</Words>
  <Application>WPS 演示</Application>
  <PresentationFormat>全屏显示(16:9)</PresentationFormat>
  <Paragraphs>51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341</cp:revision>
  <dcterms:created xsi:type="dcterms:W3CDTF">2018-11-20T01:02:00Z</dcterms:created>
  <dcterms:modified xsi:type="dcterms:W3CDTF">2020-04-23T03:23:06Z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